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8"/>
  </p:notesMasterIdLst>
  <p:sldIdLst>
    <p:sldId id="286" r:id="rId5"/>
    <p:sldId id="566" r:id="rId6"/>
    <p:sldId id="569" r:id="rId7"/>
    <p:sldId id="567" r:id="rId8"/>
    <p:sldId id="585" r:id="rId9"/>
    <p:sldId id="568" r:id="rId10"/>
    <p:sldId id="570" r:id="rId11"/>
    <p:sldId id="572" r:id="rId12"/>
    <p:sldId id="573" r:id="rId13"/>
    <p:sldId id="574" r:id="rId14"/>
    <p:sldId id="575" r:id="rId15"/>
    <p:sldId id="576" r:id="rId16"/>
    <p:sldId id="577" r:id="rId17"/>
    <p:sldId id="578" r:id="rId18"/>
    <p:sldId id="579" r:id="rId19"/>
    <p:sldId id="571" r:id="rId20"/>
    <p:sldId id="581" r:id="rId21"/>
    <p:sldId id="582" r:id="rId22"/>
    <p:sldId id="583" r:id="rId23"/>
    <p:sldId id="584" r:id="rId24"/>
    <p:sldId id="283" r:id="rId25"/>
    <p:sldId id="541" r:id="rId26"/>
    <p:sldId id="3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ACC1CB-75D2-FA43-8E1B-C4127D926436}">
          <p14:sldIdLst>
            <p14:sldId id="286"/>
            <p14:sldId id="566"/>
            <p14:sldId id="569"/>
            <p14:sldId id="567"/>
            <p14:sldId id="585"/>
            <p14:sldId id="568"/>
            <p14:sldId id="570"/>
            <p14:sldId id="572"/>
            <p14:sldId id="573"/>
            <p14:sldId id="574"/>
            <p14:sldId id="575"/>
            <p14:sldId id="576"/>
            <p14:sldId id="577"/>
            <p14:sldId id="578"/>
            <p14:sldId id="579"/>
            <p14:sldId id="571"/>
            <p14:sldId id="581"/>
            <p14:sldId id="582"/>
            <p14:sldId id="583"/>
            <p14:sldId id="584"/>
            <p14:sldId id="283"/>
            <p14:sldId id="541"/>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4A3"/>
    <a:srgbClr val="FC2E81"/>
    <a:srgbClr val="148DFE"/>
    <a:srgbClr val="363738"/>
    <a:srgbClr val="24324B"/>
    <a:srgbClr val="FF33CC"/>
    <a:srgbClr val="FAA719"/>
    <a:srgbClr val="DE655E"/>
    <a:srgbClr val="488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4E26E-57A6-4CCC-8FBE-D895B5E3C27E}" v="1" dt="2022-10-11T08:24:16.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6229" autoAdjust="0"/>
  </p:normalViewPr>
  <p:slideViewPr>
    <p:cSldViewPr snapToGrid="0">
      <p:cViewPr varScale="1">
        <p:scale>
          <a:sx n="73" d="100"/>
          <a:sy n="73"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F5ECE-1DD6-4072-9E1C-D106DC8FD84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740843C-5503-4F04-A13E-775B818191A2}">
      <dgm:prSet custT="1"/>
      <dgm:spPr>
        <a:solidFill>
          <a:srgbClr val="002060"/>
        </a:solidFill>
      </dgm:spPr>
      <dgm:t>
        <a:bodyPr/>
        <a:lstStyle/>
        <a:p>
          <a:pPr rtl="0"/>
          <a:r>
            <a:rPr lang="en-GB" sz="1400" b="1" dirty="0"/>
            <a:t>WHY? </a:t>
          </a:r>
        </a:p>
        <a:p>
          <a:pPr rtl="0"/>
          <a:r>
            <a:rPr lang="en-GB" sz="1400" dirty="0"/>
            <a:t>Outreach is government funded and we have a ‘public task’ to show how well we meet our goals. </a:t>
          </a:r>
        </a:p>
      </dgm:t>
    </dgm:pt>
    <dgm:pt modelId="{6FCD77C8-7C67-4A9E-BEDC-BABCA440E374}" type="parTrans" cxnId="{BB354C21-8590-4B7C-9BFF-8426BCB243FE}">
      <dgm:prSet/>
      <dgm:spPr/>
      <dgm:t>
        <a:bodyPr/>
        <a:lstStyle/>
        <a:p>
          <a:endParaRPr lang="en-US" sz="1400"/>
        </a:p>
      </dgm:t>
    </dgm:pt>
    <dgm:pt modelId="{D5F65046-E534-437D-B840-9AE2FCDEB548}" type="sibTrans" cxnId="{BB354C21-8590-4B7C-9BFF-8426BCB243FE}">
      <dgm:prSet/>
      <dgm:spPr/>
      <dgm:t>
        <a:bodyPr/>
        <a:lstStyle/>
        <a:p>
          <a:endParaRPr lang="en-US" sz="1400"/>
        </a:p>
      </dgm:t>
    </dgm:pt>
    <dgm:pt modelId="{846F3F4C-394D-41B8-96E1-29150C5D557E}">
      <dgm:prSet custT="1"/>
      <dgm:spPr>
        <a:solidFill>
          <a:srgbClr val="002060"/>
        </a:solidFill>
      </dgm:spPr>
      <dgm:t>
        <a:bodyPr/>
        <a:lstStyle/>
        <a:p>
          <a:pPr rtl="0"/>
          <a:r>
            <a:rPr lang="en-GB" sz="1400" b="1" dirty="0"/>
            <a:t>HOW? </a:t>
          </a:r>
        </a:p>
        <a:p>
          <a:pPr rtl="0"/>
          <a:r>
            <a:rPr lang="en-GB" sz="1400" b="0" dirty="0">
              <a:solidFill>
                <a:schemeClr val="bg1"/>
              </a:solidFill>
              <a:latin typeface="Arial" panose="020B0604020202020204" pitchFamily="34" charset="0"/>
              <a:cs typeface="Arial" panose="020B0604020202020204" pitchFamily="34" charset="0"/>
            </a:rPr>
            <a:t>Personal data is always kept safe, confidential, and secure in HEAT (Higher Education Access Tracker) database</a:t>
          </a:r>
          <a:r>
            <a:rPr lang="en-GB" sz="1400" b="0" dirty="0">
              <a:solidFill>
                <a:schemeClr val="bg1"/>
              </a:solidFill>
            </a:rPr>
            <a:t>.</a:t>
          </a:r>
          <a:endParaRPr lang="en-GB" sz="1400" dirty="0"/>
        </a:p>
      </dgm:t>
    </dgm:pt>
    <dgm:pt modelId="{92244C67-EA09-4976-B19D-AD428D3C94FB}" type="parTrans" cxnId="{AD9FDB7B-9766-47C7-BFF7-8A6D21C22E78}">
      <dgm:prSet/>
      <dgm:spPr/>
      <dgm:t>
        <a:bodyPr/>
        <a:lstStyle/>
        <a:p>
          <a:endParaRPr lang="en-US" sz="1400"/>
        </a:p>
      </dgm:t>
    </dgm:pt>
    <dgm:pt modelId="{19ECEB09-55C9-410C-BF97-B84CE9410C78}" type="sibTrans" cxnId="{AD9FDB7B-9766-47C7-BFF7-8A6D21C22E78}">
      <dgm:prSet/>
      <dgm:spPr/>
      <dgm:t>
        <a:bodyPr/>
        <a:lstStyle/>
        <a:p>
          <a:endParaRPr lang="en-US" sz="1400"/>
        </a:p>
      </dgm:t>
    </dgm:pt>
    <dgm:pt modelId="{3F447469-E7C7-45DB-8273-7A2AAA165D81}">
      <dgm:prSet custT="1"/>
      <dgm:spPr>
        <a:solidFill>
          <a:srgbClr val="002060"/>
        </a:solidFill>
      </dgm:spPr>
      <dgm:t>
        <a:bodyPr/>
        <a:lstStyle/>
        <a:p>
          <a:pPr rtl="0"/>
          <a:r>
            <a:rPr lang="en-GB" sz="1400" b="1" dirty="0"/>
            <a:t>WHAT? </a:t>
          </a:r>
        </a:p>
        <a:p>
          <a:pPr rtl="0"/>
          <a:r>
            <a:rPr lang="en-GB" sz="1400" dirty="0"/>
            <a:t>We provide information for government reports, research, publications, and presentations.</a:t>
          </a:r>
        </a:p>
      </dgm:t>
    </dgm:pt>
    <dgm:pt modelId="{1ECD9AC7-2574-477E-A87A-FAAB7DF88687}" type="parTrans" cxnId="{9FCAC37B-A898-47A9-9F32-C1F424385C32}">
      <dgm:prSet/>
      <dgm:spPr/>
      <dgm:t>
        <a:bodyPr/>
        <a:lstStyle/>
        <a:p>
          <a:endParaRPr lang="en-US" sz="1400"/>
        </a:p>
      </dgm:t>
    </dgm:pt>
    <dgm:pt modelId="{062A144D-EC3D-4979-8B9F-0AE1B565F42A}" type="sibTrans" cxnId="{9FCAC37B-A898-47A9-9F32-C1F424385C32}">
      <dgm:prSet/>
      <dgm:spPr/>
      <dgm:t>
        <a:bodyPr/>
        <a:lstStyle/>
        <a:p>
          <a:endParaRPr lang="en-US" sz="1400"/>
        </a:p>
      </dgm:t>
    </dgm:pt>
    <dgm:pt modelId="{DB0484A9-B459-4994-899D-6651D8E0C12F}">
      <dgm:prSet custT="1"/>
      <dgm:spPr>
        <a:solidFill>
          <a:srgbClr val="002060"/>
        </a:solidFill>
      </dgm:spPr>
      <dgm:t>
        <a:bodyPr/>
        <a:lstStyle/>
        <a:p>
          <a:pPr rtl="0"/>
          <a:r>
            <a:rPr lang="en-GB" sz="1400" b="1" dirty="0"/>
            <a:t>WHO? </a:t>
          </a:r>
        </a:p>
        <a:p>
          <a:pPr rtl="0"/>
          <a:r>
            <a:rPr lang="en-GB" sz="1400" b="0" dirty="0">
              <a:solidFill>
                <a:schemeClr val="bg1"/>
              </a:solidFill>
              <a:latin typeface="Arial" panose="020B0604020202020204" pitchFamily="34" charset="0"/>
              <a:cs typeface="Arial" panose="020B0604020202020204" pitchFamily="34" charset="0"/>
            </a:rPr>
            <a:t>Reports will never identify you specifically. No names are ever used. </a:t>
          </a:r>
          <a:endParaRPr lang="en-GB" sz="1400" dirty="0"/>
        </a:p>
      </dgm:t>
    </dgm:pt>
    <dgm:pt modelId="{AE5F1749-C98C-406E-81AD-43A70DD1B285}" type="parTrans" cxnId="{BB7DB073-B9AF-48F3-8E03-A383385D2F33}">
      <dgm:prSet/>
      <dgm:spPr/>
      <dgm:t>
        <a:bodyPr/>
        <a:lstStyle/>
        <a:p>
          <a:endParaRPr lang="en-US" sz="1400"/>
        </a:p>
      </dgm:t>
    </dgm:pt>
    <dgm:pt modelId="{9BA578AD-52FB-4366-B4DD-7756CBED7F48}" type="sibTrans" cxnId="{BB7DB073-B9AF-48F3-8E03-A383385D2F33}">
      <dgm:prSet/>
      <dgm:spPr/>
      <dgm:t>
        <a:bodyPr/>
        <a:lstStyle/>
        <a:p>
          <a:endParaRPr lang="en-US" sz="1400"/>
        </a:p>
      </dgm:t>
    </dgm:pt>
    <dgm:pt modelId="{898E2653-DCDE-42FE-BDE1-C56405392514}" type="pres">
      <dgm:prSet presAssocID="{C57F5ECE-1DD6-4072-9E1C-D106DC8FD84A}" presName="matrix" presStyleCnt="0">
        <dgm:presLayoutVars>
          <dgm:chMax val="1"/>
          <dgm:dir/>
          <dgm:resizeHandles val="exact"/>
        </dgm:presLayoutVars>
      </dgm:prSet>
      <dgm:spPr/>
      <dgm:t>
        <a:bodyPr/>
        <a:lstStyle/>
        <a:p>
          <a:endParaRPr lang="en-US"/>
        </a:p>
      </dgm:t>
    </dgm:pt>
    <dgm:pt modelId="{4538AC6B-5136-413B-A571-27E64C57E6B7}" type="pres">
      <dgm:prSet presAssocID="{C57F5ECE-1DD6-4072-9E1C-D106DC8FD84A}" presName="diamond" presStyleLbl="bgShp" presStyleIdx="0" presStyleCnt="1" custLinFactNeighborX="-3686"/>
      <dgm:spPr>
        <a:solidFill>
          <a:schemeClr val="bg1">
            <a:lumMod val="75000"/>
          </a:schemeClr>
        </a:solidFill>
      </dgm:spPr>
    </dgm:pt>
    <dgm:pt modelId="{1EAF19BF-3C2D-49B1-8C9A-1D1CEC2161D8}" type="pres">
      <dgm:prSet presAssocID="{C57F5ECE-1DD6-4072-9E1C-D106DC8FD84A}" presName="quad1" presStyleLbl="node1" presStyleIdx="0" presStyleCnt="4">
        <dgm:presLayoutVars>
          <dgm:chMax val="0"/>
          <dgm:chPref val="0"/>
          <dgm:bulletEnabled val="1"/>
        </dgm:presLayoutVars>
      </dgm:prSet>
      <dgm:spPr/>
      <dgm:t>
        <a:bodyPr/>
        <a:lstStyle/>
        <a:p>
          <a:endParaRPr lang="en-US"/>
        </a:p>
      </dgm:t>
    </dgm:pt>
    <dgm:pt modelId="{23DA34D4-39ED-4BFF-B024-D35406E69AF8}" type="pres">
      <dgm:prSet presAssocID="{C57F5ECE-1DD6-4072-9E1C-D106DC8FD84A}" presName="quad2" presStyleLbl="node1" presStyleIdx="1" presStyleCnt="4">
        <dgm:presLayoutVars>
          <dgm:chMax val="0"/>
          <dgm:chPref val="0"/>
          <dgm:bulletEnabled val="1"/>
        </dgm:presLayoutVars>
      </dgm:prSet>
      <dgm:spPr/>
      <dgm:t>
        <a:bodyPr/>
        <a:lstStyle/>
        <a:p>
          <a:endParaRPr lang="en-US"/>
        </a:p>
      </dgm:t>
    </dgm:pt>
    <dgm:pt modelId="{F5FF3649-27E5-4218-8F07-4953DE077A0F}" type="pres">
      <dgm:prSet presAssocID="{C57F5ECE-1DD6-4072-9E1C-D106DC8FD84A}" presName="quad3" presStyleLbl="node1" presStyleIdx="2" presStyleCnt="4">
        <dgm:presLayoutVars>
          <dgm:chMax val="0"/>
          <dgm:chPref val="0"/>
          <dgm:bulletEnabled val="1"/>
        </dgm:presLayoutVars>
      </dgm:prSet>
      <dgm:spPr/>
      <dgm:t>
        <a:bodyPr/>
        <a:lstStyle/>
        <a:p>
          <a:endParaRPr lang="en-US"/>
        </a:p>
      </dgm:t>
    </dgm:pt>
    <dgm:pt modelId="{B4EA760F-28D0-4772-935B-EF9AFF216FE2}" type="pres">
      <dgm:prSet presAssocID="{C57F5ECE-1DD6-4072-9E1C-D106DC8FD84A}" presName="quad4" presStyleLbl="node1" presStyleIdx="3" presStyleCnt="4">
        <dgm:presLayoutVars>
          <dgm:chMax val="0"/>
          <dgm:chPref val="0"/>
          <dgm:bulletEnabled val="1"/>
        </dgm:presLayoutVars>
      </dgm:prSet>
      <dgm:spPr/>
      <dgm:t>
        <a:bodyPr/>
        <a:lstStyle/>
        <a:p>
          <a:endParaRPr lang="en-US"/>
        </a:p>
      </dgm:t>
    </dgm:pt>
  </dgm:ptLst>
  <dgm:cxnLst>
    <dgm:cxn modelId="{BB7DB073-B9AF-48F3-8E03-A383385D2F33}" srcId="{C57F5ECE-1DD6-4072-9E1C-D106DC8FD84A}" destId="{DB0484A9-B459-4994-899D-6651D8E0C12F}" srcOrd="3" destOrd="0" parTransId="{AE5F1749-C98C-406E-81AD-43A70DD1B285}" sibTransId="{9BA578AD-52FB-4366-B4DD-7756CBED7F48}"/>
    <dgm:cxn modelId="{9FCAC37B-A898-47A9-9F32-C1F424385C32}" srcId="{C57F5ECE-1DD6-4072-9E1C-D106DC8FD84A}" destId="{3F447469-E7C7-45DB-8273-7A2AAA165D81}" srcOrd="2" destOrd="0" parTransId="{1ECD9AC7-2574-477E-A87A-FAAB7DF88687}" sibTransId="{062A144D-EC3D-4979-8B9F-0AE1B565F42A}"/>
    <dgm:cxn modelId="{FF76DB69-760A-4CDE-974C-886E8DB7D248}" type="presOf" srcId="{3F447469-E7C7-45DB-8273-7A2AAA165D81}" destId="{F5FF3649-27E5-4218-8F07-4953DE077A0F}" srcOrd="0" destOrd="0" presId="urn:microsoft.com/office/officeart/2005/8/layout/matrix3"/>
    <dgm:cxn modelId="{9689D42F-B295-4750-8F57-803E3F66EC53}" type="presOf" srcId="{8740843C-5503-4F04-A13E-775B818191A2}" destId="{1EAF19BF-3C2D-49B1-8C9A-1D1CEC2161D8}" srcOrd="0" destOrd="0" presId="urn:microsoft.com/office/officeart/2005/8/layout/matrix3"/>
    <dgm:cxn modelId="{E525CFA0-CD29-4727-A555-FF60C326A69F}" type="presOf" srcId="{DB0484A9-B459-4994-899D-6651D8E0C12F}" destId="{B4EA760F-28D0-4772-935B-EF9AFF216FE2}" srcOrd="0" destOrd="0" presId="urn:microsoft.com/office/officeart/2005/8/layout/matrix3"/>
    <dgm:cxn modelId="{BB354C21-8590-4B7C-9BFF-8426BCB243FE}" srcId="{C57F5ECE-1DD6-4072-9E1C-D106DC8FD84A}" destId="{8740843C-5503-4F04-A13E-775B818191A2}" srcOrd="0" destOrd="0" parTransId="{6FCD77C8-7C67-4A9E-BEDC-BABCA440E374}" sibTransId="{D5F65046-E534-437D-B840-9AE2FCDEB548}"/>
    <dgm:cxn modelId="{ABC6B0D8-57E7-48C6-84C7-5EFE145B9ECA}" type="presOf" srcId="{C57F5ECE-1DD6-4072-9E1C-D106DC8FD84A}" destId="{898E2653-DCDE-42FE-BDE1-C56405392514}" srcOrd="0" destOrd="0" presId="urn:microsoft.com/office/officeart/2005/8/layout/matrix3"/>
    <dgm:cxn modelId="{AD9FDB7B-9766-47C7-BFF7-8A6D21C22E78}" srcId="{C57F5ECE-1DD6-4072-9E1C-D106DC8FD84A}" destId="{846F3F4C-394D-41B8-96E1-29150C5D557E}" srcOrd="1" destOrd="0" parTransId="{92244C67-EA09-4976-B19D-AD428D3C94FB}" sibTransId="{19ECEB09-55C9-410C-BF97-B84CE9410C78}"/>
    <dgm:cxn modelId="{B87E783D-D3D4-439B-92CC-3C1EB08739BB}" type="presOf" srcId="{846F3F4C-394D-41B8-96E1-29150C5D557E}" destId="{23DA34D4-39ED-4BFF-B024-D35406E69AF8}" srcOrd="0" destOrd="0" presId="urn:microsoft.com/office/officeart/2005/8/layout/matrix3"/>
    <dgm:cxn modelId="{DA9B8689-37A1-4CA1-BBCC-5060AEDBAD1B}" type="presParOf" srcId="{898E2653-DCDE-42FE-BDE1-C56405392514}" destId="{4538AC6B-5136-413B-A571-27E64C57E6B7}" srcOrd="0" destOrd="0" presId="urn:microsoft.com/office/officeart/2005/8/layout/matrix3"/>
    <dgm:cxn modelId="{559037C1-806D-4CFB-AF19-9AB6BFEA40C4}" type="presParOf" srcId="{898E2653-DCDE-42FE-BDE1-C56405392514}" destId="{1EAF19BF-3C2D-49B1-8C9A-1D1CEC2161D8}" srcOrd="1" destOrd="0" presId="urn:microsoft.com/office/officeart/2005/8/layout/matrix3"/>
    <dgm:cxn modelId="{B9F1737C-8338-49EA-BC43-4049C5A4E9F8}" type="presParOf" srcId="{898E2653-DCDE-42FE-BDE1-C56405392514}" destId="{23DA34D4-39ED-4BFF-B024-D35406E69AF8}" srcOrd="2" destOrd="0" presId="urn:microsoft.com/office/officeart/2005/8/layout/matrix3"/>
    <dgm:cxn modelId="{40998BEF-9F12-4677-BDB3-03C93D29FBFA}" type="presParOf" srcId="{898E2653-DCDE-42FE-BDE1-C56405392514}" destId="{F5FF3649-27E5-4218-8F07-4953DE077A0F}" srcOrd="3" destOrd="0" presId="urn:microsoft.com/office/officeart/2005/8/layout/matrix3"/>
    <dgm:cxn modelId="{A664EDCE-82CC-4A86-97CC-164E6A1CB9F7}" type="presParOf" srcId="{898E2653-DCDE-42FE-BDE1-C56405392514}" destId="{B4EA760F-28D0-4772-935B-EF9AFF216FE2}"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8AC6B-5136-413B-A571-27E64C57E6B7}">
      <dsp:nvSpPr>
        <dsp:cNvPr id="0" name=""/>
        <dsp:cNvSpPr/>
      </dsp:nvSpPr>
      <dsp:spPr>
        <a:xfrm>
          <a:off x="22033" y="0"/>
          <a:ext cx="4751308" cy="4751308"/>
        </a:xfrm>
        <a:prstGeom prst="diamond">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1EAF19BF-3C2D-49B1-8C9A-1D1CEC2161D8}">
      <dsp:nvSpPr>
        <dsp:cNvPr id="0" name=""/>
        <dsp:cNvSpPr/>
      </dsp:nvSpPr>
      <dsp:spPr>
        <a:xfrm>
          <a:off x="648541" y="451374"/>
          <a:ext cx="1853010" cy="185301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WHY? </a:t>
          </a:r>
        </a:p>
        <a:p>
          <a:pPr lvl="0" algn="ctr" defTabSz="622300" rtl="0">
            <a:lnSpc>
              <a:spcPct val="90000"/>
            </a:lnSpc>
            <a:spcBef>
              <a:spcPct val="0"/>
            </a:spcBef>
            <a:spcAft>
              <a:spcPct val="35000"/>
            </a:spcAft>
          </a:pPr>
          <a:r>
            <a:rPr lang="en-GB" sz="1400" kern="1200" dirty="0"/>
            <a:t>Outreach is government funded and we have a ‘public task’ to show how well we meet our goals. </a:t>
          </a:r>
        </a:p>
      </dsp:txBody>
      <dsp:txXfrm>
        <a:off x="738997" y="541830"/>
        <a:ext cx="1672098" cy="1672098"/>
      </dsp:txXfrm>
    </dsp:sp>
    <dsp:sp modelId="{23DA34D4-39ED-4BFF-B024-D35406E69AF8}">
      <dsp:nvSpPr>
        <dsp:cNvPr id="0" name=""/>
        <dsp:cNvSpPr/>
      </dsp:nvSpPr>
      <dsp:spPr>
        <a:xfrm>
          <a:off x="2644090" y="451374"/>
          <a:ext cx="1853010" cy="185301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HOW? </a:t>
          </a:r>
        </a:p>
        <a:p>
          <a:pPr lvl="0" algn="ctr" defTabSz="622300" rtl="0">
            <a:lnSpc>
              <a:spcPct val="90000"/>
            </a:lnSpc>
            <a:spcBef>
              <a:spcPct val="0"/>
            </a:spcBef>
            <a:spcAft>
              <a:spcPct val="35000"/>
            </a:spcAft>
          </a:pPr>
          <a:r>
            <a:rPr lang="en-GB" sz="1400" b="0" kern="1200" dirty="0">
              <a:solidFill>
                <a:schemeClr val="bg1"/>
              </a:solidFill>
              <a:latin typeface="Arial" panose="020B0604020202020204" pitchFamily="34" charset="0"/>
              <a:cs typeface="Arial" panose="020B0604020202020204" pitchFamily="34" charset="0"/>
            </a:rPr>
            <a:t>Personal data is always kept safe, confidential, and secure in HEAT (Higher Education Access Tracker) database</a:t>
          </a:r>
          <a:r>
            <a:rPr lang="en-GB" sz="1400" b="0" kern="1200" dirty="0">
              <a:solidFill>
                <a:schemeClr val="bg1"/>
              </a:solidFill>
            </a:rPr>
            <a:t>.</a:t>
          </a:r>
          <a:endParaRPr lang="en-GB" sz="1400" kern="1200" dirty="0"/>
        </a:p>
      </dsp:txBody>
      <dsp:txXfrm>
        <a:off x="2734546" y="541830"/>
        <a:ext cx="1672098" cy="1672098"/>
      </dsp:txXfrm>
    </dsp:sp>
    <dsp:sp modelId="{F5FF3649-27E5-4218-8F07-4953DE077A0F}">
      <dsp:nvSpPr>
        <dsp:cNvPr id="0" name=""/>
        <dsp:cNvSpPr/>
      </dsp:nvSpPr>
      <dsp:spPr>
        <a:xfrm>
          <a:off x="648541" y="2446923"/>
          <a:ext cx="1853010" cy="185301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WHAT? </a:t>
          </a:r>
        </a:p>
        <a:p>
          <a:pPr lvl="0" algn="ctr" defTabSz="622300" rtl="0">
            <a:lnSpc>
              <a:spcPct val="90000"/>
            </a:lnSpc>
            <a:spcBef>
              <a:spcPct val="0"/>
            </a:spcBef>
            <a:spcAft>
              <a:spcPct val="35000"/>
            </a:spcAft>
          </a:pPr>
          <a:r>
            <a:rPr lang="en-GB" sz="1400" kern="1200" dirty="0"/>
            <a:t>We provide information for government reports, research, publications, and presentations.</a:t>
          </a:r>
        </a:p>
      </dsp:txBody>
      <dsp:txXfrm>
        <a:off x="738997" y="2537379"/>
        <a:ext cx="1672098" cy="1672098"/>
      </dsp:txXfrm>
    </dsp:sp>
    <dsp:sp modelId="{B4EA760F-28D0-4772-935B-EF9AFF216FE2}">
      <dsp:nvSpPr>
        <dsp:cNvPr id="0" name=""/>
        <dsp:cNvSpPr/>
      </dsp:nvSpPr>
      <dsp:spPr>
        <a:xfrm>
          <a:off x="2644090" y="2446923"/>
          <a:ext cx="1853010" cy="185301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WHO? </a:t>
          </a:r>
        </a:p>
        <a:p>
          <a:pPr lvl="0" algn="ctr" defTabSz="622300" rtl="0">
            <a:lnSpc>
              <a:spcPct val="90000"/>
            </a:lnSpc>
            <a:spcBef>
              <a:spcPct val="0"/>
            </a:spcBef>
            <a:spcAft>
              <a:spcPct val="35000"/>
            </a:spcAft>
          </a:pPr>
          <a:r>
            <a:rPr lang="en-GB" sz="1400" b="0" kern="1200" dirty="0">
              <a:solidFill>
                <a:schemeClr val="bg1"/>
              </a:solidFill>
              <a:latin typeface="Arial" panose="020B0604020202020204" pitchFamily="34" charset="0"/>
              <a:cs typeface="Arial" panose="020B0604020202020204" pitchFamily="34" charset="0"/>
            </a:rPr>
            <a:t>Reports will never identify you specifically. No names are ever used. </a:t>
          </a:r>
          <a:endParaRPr lang="en-GB" sz="1400" kern="1200" dirty="0"/>
        </a:p>
      </dsp:txBody>
      <dsp:txXfrm>
        <a:off x="2734546" y="2537379"/>
        <a:ext cx="1672098" cy="16720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2FA00-914B-D048-9851-104E7310B307}"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2700E-F836-F843-9466-8C65D46A26AD}" type="slidenum">
              <a:rPr lang="en-US" smtClean="0"/>
              <a:t>‹#›</a:t>
            </a:fld>
            <a:endParaRPr lang="en-US"/>
          </a:p>
        </p:txBody>
      </p:sp>
    </p:spTree>
    <p:extLst>
      <p:ext uri="{BB962C8B-B14F-4D97-AF65-F5344CB8AC3E}">
        <p14:creationId xmlns:p14="http://schemas.microsoft.com/office/powerpoint/2010/main" val="112908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it.ly/StudentPrivacyNotic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heat.ac.uk/data-privacy-participant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it.ly/StudentPrivacyNotic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heat.ac.uk/data-privacy-participa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9747">
              <a:defRPr/>
            </a:pPr>
            <a:r>
              <a:rPr lang="en-GB" sz="1200" b="0" dirty="0"/>
              <a:t>We have a short online evaluation form, which we would really appreciate if you could complete now. It should only take a couple of minutes and allows you to feedback on today. You can either follow the short link or use the QR code and you will be asked for the activity ID – which is found on this slide.</a:t>
            </a:r>
          </a:p>
          <a:p>
            <a:pPr defTabSz="629747">
              <a:defRPr/>
            </a:pPr>
            <a:endParaRPr lang="en-GB" sz="1200" b="1" dirty="0"/>
          </a:p>
          <a:p>
            <a:pPr defTabSz="629747">
              <a:defRPr/>
            </a:pPr>
            <a:r>
              <a:rPr lang="en-GB" sz="1200" b="1" dirty="0"/>
              <a:t>*FYI – doesn’t need to be read to the students*</a:t>
            </a:r>
          </a:p>
          <a:p>
            <a:pPr defTabSz="629747">
              <a:defRPr/>
            </a:pPr>
            <a:endParaRPr lang="en-GB" sz="1200" dirty="0"/>
          </a:p>
          <a:p>
            <a:pPr defTabSz="629747">
              <a:defRPr/>
            </a:pPr>
            <a:r>
              <a:rPr lang="en-GB" sz="1200" dirty="0"/>
              <a:t>The University of Gloucestershire takes the collection and use of personal data very seriously and is committed to processing personal data in accordance with the General Data Protection Regulation and Data Protection Act 2018.  </a:t>
            </a:r>
          </a:p>
          <a:p>
            <a:r>
              <a:rPr lang="en-GB" sz="1200" dirty="0"/>
              <a:t> </a:t>
            </a:r>
          </a:p>
          <a:p>
            <a:r>
              <a:rPr lang="en-GB" sz="1200" dirty="0"/>
              <a:t>The University’s outreach programme is funded by the Government.  The information you provide will be held securely and used by the University in connection with your participation in our outreach programmes and in order to track your progression from school into Further and Higher Education. </a:t>
            </a:r>
          </a:p>
          <a:p>
            <a:r>
              <a:rPr lang="en-GB" sz="1200" dirty="0"/>
              <a:t> </a:t>
            </a:r>
            <a:endParaRPr lang="en-GB" sz="1200" i="0" dirty="0"/>
          </a:p>
          <a:p>
            <a:r>
              <a:rPr lang="en-GB" sz="1200" i="0" dirty="0"/>
              <a:t>We may use some of the data in research, reports and publications anonymously but we would not publish your name or personal details to allow you to be identified from the data in any such reports or publications.</a:t>
            </a:r>
          </a:p>
          <a:p>
            <a:r>
              <a:rPr lang="en-GB" sz="1200" i="0" dirty="0"/>
              <a:t> </a:t>
            </a:r>
          </a:p>
          <a:p>
            <a:r>
              <a:rPr lang="en-GB" sz="1200" dirty="0"/>
              <a:t>The University will only share your data with other authorised organisations and it will not be released to unauthorised individuals or organisations.  Our Privacy Notice will tell you how we collect and use your personal data, a copy is available at </a:t>
            </a:r>
            <a:r>
              <a:rPr lang="en-GB" sz="1200" u="sng" dirty="0">
                <a:hlinkClick r:id="rId3"/>
              </a:rPr>
              <a:t>http://bit.ly/StudentPrivacyNotice</a:t>
            </a:r>
            <a:r>
              <a:rPr lang="en-GB" sz="1200" dirty="0"/>
              <a:t>.</a:t>
            </a:r>
          </a:p>
          <a:p>
            <a:endParaRPr lang="en-GB" sz="1200" dirty="0"/>
          </a:p>
          <a:p>
            <a:r>
              <a:rPr lang="en-GB" sz="1200" dirty="0"/>
              <a:t>HEAT Privacy Notice: </a:t>
            </a:r>
            <a:r>
              <a:rPr lang="en-GB" sz="1200" dirty="0">
                <a:hlinkClick r:id="rId4"/>
              </a:rPr>
              <a:t>https://heat.ac.uk/data-privacy-participants/</a:t>
            </a:r>
            <a:r>
              <a:rPr lang="en-GB" sz="1200"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2700E-F836-F843-9466-8C65D46A26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1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9747">
              <a:defRPr/>
            </a:pPr>
            <a:r>
              <a:rPr lang="en-GB" sz="1200" dirty="0"/>
              <a:t>The University of Gloucestershire takes the collection and use of personal data very seriously and is committed to processing personal data in accordance with the General Data Protection Regulation and Data Protection Act 2018.  </a:t>
            </a:r>
          </a:p>
          <a:p>
            <a:r>
              <a:rPr lang="en-GB" sz="1200" dirty="0"/>
              <a:t> </a:t>
            </a:r>
          </a:p>
          <a:p>
            <a:r>
              <a:rPr lang="en-GB" sz="1200" dirty="0"/>
              <a:t>The University’s outreach programme is funded by the Government.  The information you provide will be held securely and used by the University in connection with your participation in our outreach programmes and in order to track your progression from school into Further and Higher Education. </a:t>
            </a:r>
          </a:p>
          <a:p>
            <a:r>
              <a:rPr lang="en-GB" sz="1200" dirty="0"/>
              <a:t> </a:t>
            </a:r>
            <a:endParaRPr lang="en-GB" sz="1200" i="0" dirty="0"/>
          </a:p>
          <a:p>
            <a:r>
              <a:rPr lang="en-GB" sz="1200" i="0" dirty="0"/>
              <a:t>We may use some of the data in research, reports and publications anonymously but we would not publish your name or personal details to allow you to be identified from the data in any such reports or publications.</a:t>
            </a:r>
          </a:p>
          <a:p>
            <a:r>
              <a:rPr lang="en-GB" sz="1200" i="0" dirty="0"/>
              <a:t> </a:t>
            </a:r>
          </a:p>
          <a:p>
            <a:r>
              <a:rPr lang="en-GB" sz="1200" dirty="0"/>
              <a:t>The University will only share your data with other authorised organisations and it will not be released to unauthorised individuals or organisations.  Our Privacy Notice will tell you how we collect and use your personal data, a copy is available at </a:t>
            </a:r>
            <a:r>
              <a:rPr lang="en-GB" sz="1200" u="sng" dirty="0">
                <a:hlinkClick r:id="rId3"/>
              </a:rPr>
              <a:t>http://bit.ly/StudentPrivacyNotice</a:t>
            </a:r>
            <a:r>
              <a:rPr lang="en-GB" sz="1200" dirty="0"/>
              <a:t>.</a:t>
            </a:r>
          </a:p>
          <a:p>
            <a:endParaRPr lang="en-GB" sz="1200" dirty="0"/>
          </a:p>
          <a:p>
            <a:r>
              <a:rPr lang="en-GB" sz="1200" dirty="0"/>
              <a:t>HEAT Privacy Notice: </a:t>
            </a:r>
            <a:r>
              <a:rPr lang="en-GB" sz="1200" dirty="0">
                <a:hlinkClick r:id="rId4"/>
              </a:rPr>
              <a:t>https://heat.ac.uk/data-privacy-participants/</a:t>
            </a:r>
            <a:r>
              <a:rPr lang="en-GB" sz="1200"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36643-9C1E-4D19-AEDE-12FE142C7F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336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chl Arts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1997"/>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5" name="Picture 4">
            <a:extLst>
              <a:ext uri="{FF2B5EF4-FFF2-40B4-BE49-F238E27FC236}">
                <a16:creationId xmlns:a16="http://schemas.microsoft.com/office/drawing/2014/main" id="{034327B1-1C04-FA49-AA97-9D6A5D74A5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626" y="308515"/>
            <a:ext cx="1966949" cy="1639124"/>
          </a:xfrm>
          <a:prstGeom prst="rect">
            <a:avLst/>
          </a:prstGeom>
        </p:spPr>
      </p:pic>
      <p:sp>
        <p:nvSpPr>
          <p:cNvPr id="7" name="Slide Number Placeholder 6">
            <a:extLst>
              <a:ext uri="{FF2B5EF4-FFF2-40B4-BE49-F238E27FC236}">
                <a16:creationId xmlns:a16="http://schemas.microsoft.com/office/drawing/2014/main" id="{E7DB4733-BA85-0F41-9B33-97A83DA2D0D6}"/>
              </a:ext>
            </a:extLst>
          </p:cNvPr>
          <p:cNvSpPr>
            <a:spLocks noGrp="1"/>
          </p:cNvSpPr>
          <p:nvPr>
            <p:ph type="sldNum" sz="quarter" idx="10"/>
          </p:nvPr>
        </p:nvSpPr>
        <p:spPr/>
        <p:txBody>
          <a:bodyPr/>
          <a:lstStyle/>
          <a:p>
            <a:fld id="{E3865ED3-5985-4D19-8FFA-E2B1DCF4EC52}" type="slidenum">
              <a:rPr lang="en-GB" smtClean="0"/>
              <a:pPr/>
              <a:t>‹#›</a:t>
            </a:fld>
            <a:endParaRPr lang="en-GB"/>
          </a:p>
        </p:txBody>
      </p:sp>
      <p:sp>
        <p:nvSpPr>
          <p:cNvPr id="9" name="Title 8">
            <a:extLst>
              <a:ext uri="{FF2B5EF4-FFF2-40B4-BE49-F238E27FC236}">
                <a16:creationId xmlns:a16="http://schemas.microsoft.com/office/drawing/2014/main" id="{CE05AE11-5AD4-F34A-96BA-9269AC875AA5}"/>
              </a:ext>
            </a:extLst>
          </p:cNvPr>
          <p:cNvSpPr>
            <a:spLocks noGrp="1"/>
          </p:cNvSpPr>
          <p:nvPr>
            <p:ph type="title" hasCustomPrompt="1"/>
          </p:nvPr>
        </p:nvSpPr>
        <p:spPr>
          <a:xfrm>
            <a:off x="503249" y="2677118"/>
            <a:ext cx="11152800" cy="1026550"/>
          </a:xfrm>
        </p:spPr>
        <p:txBody>
          <a:bodyPr anchor="ctr"/>
          <a:lstStyle>
            <a:lvl1pPr algn="ctr">
              <a:lnSpc>
                <a:spcPct val="100000"/>
              </a:lnSpc>
              <a:defRPr sz="8800">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4" name="Text Placeholder 3">
            <a:extLst>
              <a:ext uri="{FF2B5EF4-FFF2-40B4-BE49-F238E27FC236}">
                <a16:creationId xmlns:a16="http://schemas.microsoft.com/office/drawing/2014/main" id="{CE76A237-DE11-402E-8DD6-916C6DF55412}"/>
              </a:ext>
            </a:extLst>
          </p:cNvPr>
          <p:cNvSpPr>
            <a:spLocks noGrp="1"/>
          </p:cNvSpPr>
          <p:nvPr>
            <p:ph type="body" sz="quarter" idx="11"/>
          </p:nvPr>
        </p:nvSpPr>
        <p:spPr>
          <a:xfrm>
            <a:off x="3036886" y="4180951"/>
            <a:ext cx="6118225" cy="563563"/>
          </a:xfrm>
        </p:spPr>
        <p:txBody>
          <a:bodyPr>
            <a:noAutofit/>
          </a:bodyPr>
          <a:lstStyle>
            <a:lvl1pPr algn="ctr">
              <a:defRPr sz="3600">
                <a:solidFill>
                  <a:schemeClr val="accent4"/>
                </a:solidFill>
              </a:defRPr>
            </a:lvl1pPr>
          </a:lstStyle>
          <a:p>
            <a:pPr lvl="0"/>
            <a:endParaRPr lang="en-GB"/>
          </a:p>
        </p:txBody>
      </p:sp>
    </p:spTree>
    <p:extLst>
      <p:ext uri="{BB962C8B-B14F-4D97-AF65-F5344CB8AC3E}">
        <p14:creationId xmlns:p14="http://schemas.microsoft.com/office/powerpoint/2010/main" val="104615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 Answer_Case Study ">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80E736F-DB76-9E46-9311-E9A27D2C0A61}"/>
              </a:ext>
            </a:extLst>
          </p:cNvPr>
          <p:cNvPicPr>
            <a:picLocks noChangeAspect="1"/>
          </p:cNvPicPr>
          <p:nvPr userDrawn="1"/>
        </p:nvPicPr>
        <p:blipFill>
          <a:blip r:embed="rId2">
            <a:alphaModFix amt="67000"/>
            <a:extLst>
              <a:ext uri="{28A0092B-C50C-407E-A947-70E740481C1C}">
                <a14:useLocalDpi xmlns:a14="http://schemas.microsoft.com/office/drawing/2010/main"/>
              </a:ext>
            </a:extLst>
          </a:blip>
          <a:stretch>
            <a:fillRect/>
          </a:stretch>
        </p:blipFill>
        <p:spPr>
          <a:xfrm>
            <a:off x="-2" y="17460"/>
            <a:ext cx="12191479" cy="6405749"/>
          </a:xfrm>
          <a:prstGeom prst="rect">
            <a:avLst/>
          </a:prstGeom>
        </p:spPr>
      </p:pic>
      <p:sp>
        <p:nvSpPr>
          <p:cNvPr id="13" name="Picture Placeholder 7">
            <a:extLst>
              <a:ext uri="{FF2B5EF4-FFF2-40B4-BE49-F238E27FC236}">
                <a16:creationId xmlns:a16="http://schemas.microsoft.com/office/drawing/2014/main" id="{92572DAE-6933-DE44-AC2F-CF544F9C2AF9}"/>
              </a:ext>
            </a:extLst>
          </p:cNvPr>
          <p:cNvSpPr>
            <a:spLocks noGrp="1"/>
          </p:cNvSpPr>
          <p:nvPr>
            <p:ph type="pic" sz="quarter" idx="18"/>
          </p:nvPr>
        </p:nvSpPr>
        <p:spPr>
          <a:xfrm>
            <a:off x="-1046" y="1"/>
            <a:ext cx="8089244" cy="6343934"/>
          </a:xfrm>
        </p:spPr>
        <p:txBody>
          <a:bodyPr>
            <a:normAutofit/>
          </a:bodyPr>
          <a:lstStyle>
            <a:lvl1pPr>
              <a:defRPr>
                <a:solidFill>
                  <a:schemeClr val="tx2"/>
                </a:solidFill>
              </a:defRPr>
            </a:lvl1pPr>
          </a:lstStyle>
          <a:p>
            <a:r>
              <a:rPr lang="en-US"/>
              <a:t>Click icon to add picture</a:t>
            </a:r>
            <a:endParaRPr lang="en-GB"/>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12" name="Picture 11">
            <a:extLst>
              <a:ext uri="{FF2B5EF4-FFF2-40B4-BE49-F238E27FC236}">
                <a16:creationId xmlns:a16="http://schemas.microsoft.com/office/drawing/2014/main" id="{AF069B80-80AE-8743-B78B-D262D69B845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5" name="Text Placeholder 4">
            <a:extLst>
              <a:ext uri="{FF2B5EF4-FFF2-40B4-BE49-F238E27FC236}">
                <a16:creationId xmlns:a16="http://schemas.microsoft.com/office/drawing/2014/main" id="{D643FD27-6BCF-46B9-95C6-8B14A492BAF2}"/>
              </a:ext>
            </a:extLst>
          </p:cNvPr>
          <p:cNvSpPr>
            <a:spLocks noGrp="1"/>
          </p:cNvSpPr>
          <p:nvPr>
            <p:ph type="body" sz="quarter" idx="19" hasCustomPrompt="1"/>
          </p:nvPr>
        </p:nvSpPr>
        <p:spPr>
          <a:xfrm>
            <a:off x="8342722" y="1122362"/>
            <a:ext cx="3593679" cy="5042767"/>
          </a:xfrm>
        </p:spPr>
        <p:txBody>
          <a:bodyPr>
            <a:normAutofit/>
          </a:bodyPr>
          <a:lstStyle>
            <a:lvl1pPr>
              <a:lnSpc>
                <a:spcPct val="100000"/>
              </a:lnSpc>
              <a:defRPr sz="5400">
                <a:latin typeface="Arial Black" panose="020B0A04020102020204" pitchFamily="34" charset="0"/>
                <a:cs typeface="Courier New" panose="02070309020205020404" pitchFamily="49" charset="0"/>
              </a:defRPr>
            </a:lvl1pPr>
          </a:lstStyle>
          <a:p>
            <a:pPr lvl="0"/>
            <a:r>
              <a:rPr lang="en-GB"/>
              <a:t>“click to edit quote”</a:t>
            </a:r>
          </a:p>
        </p:txBody>
      </p:sp>
    </p:spTree>
    <p:extLst>
      <p:ext uri="{BB962C8B-B14F-4D97-AF65-F5344CB8AC3E}">
        <p14:creationId xmlns:p14="http://schemas.microsoft.com/office/powerpoint/2010/main" val="228420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 Answer_Modules &amp;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7" name="Picture 6">
            <a:extLst>
              <a:ext uri="{FF2B5EF4-FFF2-40B4-BE49-F238E27FC236}">
                <a16:creationId xmlns:a16="http://schemas.microsoft.com/office/drawing/2014/main" id="{D2DAE4F6-7569-485C-AF25-181A6D100B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082"/>
            <a:ext cx="12192000" cy="6336792"/>
          </a:xfrm>
          <a:prstGeom prst="rect">
            <a:avLst/>
          </a:prstGeom>
        </p:spPr>
      </p:pic>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510126"/>
            <a:ext cx="8103526" cy="1052274"/>
          </a:xfrm>
          <a:prstGeom prst="rect">
            <a:avLst/>
          </a:prstGeom>
        </p:spPr>
        <p:txBody>
          <a:bodyPr anchor="b" anchorCtr="0">
            <a:normAutofit/>
          </a:bodyPr>
          <a:lstStyle>
            <a:lvl1pPr>
              <a:lnSpc>
                <a:spcPts val="3250"/>
              </a:lnSpc>
              <a:defRPr sz="5400">
                <a:solidFill>
                  <a:schemeClr val="tx2"/>
                </a:solidFill>
              </a:defRPr>
            </a:lvl1pPr>
          </a:lstStyle>
          <a:p>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517200" y="1562400"/>
            <a:ext cx="11157339" cy="4167839"/>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359823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 Answer_3X images &amp;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sp>
        <p:nvSpPr>
          <p:cNvPr id="12" name="Picture Placeholder 7">
            <a:extLst>
              <a:ext uri="{FF2B5EF4-FFF2-40B4-BE49-F238E27FC236}">
                <a16:creationId xmlns:a16="http://schemas.microsoft.com/office/drawing/2014/main" id="{FB3EA384-CB77-EE4D-A3C1-FA1AA4C03B0A}"/>
              </a:ext>
            </a:extLst>
          </p:cNvPr>
          <p:cNvSpPr>
            <a:spLocks noGrp="1"/>
          </p:cNvSpPr>
          <p:nvPr>
            <p:ph type="pic" sz="quarter" idx="16"/>
          </p:nvPr>
        </p:nvSpPr>
        <p:spPr>
          <a:xfrm>
            <a:off x="502498" y="912635"/>
            <a:ext cx="3516802" cy="3635308"/>
          </a:xfrm>
        </p:spPr>
        <p:txBody>
          <a:bodyPr>
            <a:normAutofit/>
          </a:bodyPr>
          <a:lstStyle>
            <a:lvl1pPr>
              <a:defRPr>
                <a:solidFill>
                  <a:schemeClr val="bg1"/>
                </a:solidFill>
              </a:defRPr>
            </a:lvl1pPr>
          </a:lstStyle>
          <a:p>
            <a:r>
              <a:rPr lang="en-US"/>
              <a:t>Click icon to add picture</a:t>
            </a:r>
            <a:endParaRPr lang="en-GB"/>
          </a:p>
        </p:txBody>
      </p:sp>
      <p:sp>
        <p:nvSpPr>
          <p:cNvPr id="13" name="Picture Placeholder 7">
            <a:extLst>
              <a:ext uri="{FF2B5EF4-FFF2-40B4-BE49-F238E27FC236}">
                <a16:creationId xmlns:a16="http://schemas.microsoft.com/office/drawing/2014/main" id="{73511928-5CC2-FE40-972A-7B41F30B92DE}"/>
              </a:ext>
            </a:extLst>
          </p:cNvPr>
          <p:cNvSpPr>
            <a:spLocks noGrp="1"/>
          </p:cNvSpPr>
          <p:nvPr>
            <p:ph type="pic" sz="quarter" idx="17"/>
          </p:nvPr>
        </p:nvSpPr>
        <p:spPr>
          <a:xfrm>
            <a:off x="4290755" y="910870"/>
            <a:ext cx="3516802" cy="3635308"/>
          </a:xfrm>
        </p:spPr>
        <p:txBody>
          <a:bodyPr>
            <a:normAutofit/>
          </a:bodyPr>
          <a:lstStyle>
            <a:lvl1pPr>
              <a:defRPr>
                <a:solidFill>
                  <a:schemeClr val="bg1"/>
                </a:solidFill>
              </a:defRPr>
            </a:lvl1pPr>
          </a:lstStyle>
          <a:p>
            <a:r>
              <a:rPr lang="en-US"/>
              <a:t>Click icon to add picture</a:t>
            </a:r>
            <a:endParaRPr lang="en-GB"/>
          </a:p>
        </p:txBody>
      </p:sp>
      <p:sp>
        <p:nvSpPr>
          <p:cNvPr id="17" name="Picture Placeholder 7">
            <a:extLst>
              <a:ext uri="{FF2B5EF4-FFF2-40B4-BE49-F238E27FC236}">
                <a16:creationId xmlns:a16="http://schemas.microsoft.com/office/drawing/2014/main" id="{3E02A16E-CBF0-5E49-85E2-08082687F519}"/>
              </a:ext>
            </a:extLst>
          </p:cNvPr>
          <p:cNvSpPr>
            <a:spLocks noGrp="1"/>
          </p:cNvSpPr>
          <p:nvPr>
            <p:ph type="pic" sz="quarter" idx="18"/>
          </p:nvPr>
        </p:nvSpPr>
        <p:spPr>
          <a:xfrm>
            <a:off x="8122518" y="910600"/>
            <a:ext cx="3516802" cy="3635308"/>
          </a:xfrm>
        </p:spPr>
        <p:txBody>
          <a:bodyPr>
            <a:normAutofit/>
          </a:bodyPr>
          <a:lstStyle>
            <a:lvl1pPr>
              <a:defRPr>
                <a:solidFill>
                  <a:schemeClr val="bg1"/>
                </a:solidFill>
              </a:defRPr>
            </a:lvl1pPr>
          </a:lstStyle>
          <a:p>
            <a:r>
              <a:rPr lang="en-US"/>
              <a:t>Click icon to add picture</a:t>
            </a:r>
            <a:endParaRPr lang="en-GB"/>
          </a:p>
        </p:txBody>
      </p:sp>
      <p:pic>
        <p:nvPicPr>
          <p:cNvPr id="33" name="Picture 32">
            <a:extLst>
              <a:ext uri="{FF2B5EF4-FFF2-40B4-BE49-F238E27FC236}">
                <a16:creationId xmlns:a16="http://schemas.microsoft.com/office/drawing/2014/main" id="{2217DEC0-D20F-0048-A6C2-B4A238EF55F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3" name="Text Placeholder 2">
            <a:extLst>
              <a:ext uri="{FF2B5EF4-FFF2-40B4-BE49-F238E27FC236}">
                <a16:creationId xmlns:a16="http://schemas.microsoft.com/office/drawing/2014/main" id="{87A9E0B4-C49C-47FA-8DE9-16CA5593B3AC}"/>
              </a:ext>
            </a:extLst>
          </p:cNvPr>
          <p:cNvSpPr>
            <a:spLocks noGrp="1"/>
          </p:cNvSpPr>
          <p:nvPr>
            <p:ph type="body" sz="quarter" idx="19"/>
          </p:nvPr>
        </p:nvSpPr>
        <p:spPr>
          <a:xfrm>
            <a:off x="517200" y="4832862"/>
            <a:ext cx="3516313" cy="1285133"/>
          </a:xfrm>
        </p:spPr>
        <p:txBody>
          <a:bodyPr anchor="b">
            <a:noAutofit/>
          </a:bodyPr>
          <a:lstStyle>
            <a:lvl1pPr>
              <a:defRPr sz="4400">
                <a:solidFill>
                  <a:schemeClr val="bg1"/>
                </a:solidFill>
              </a:defRPr>
            </a:lvl1pPr>
          </a:lstStyle>
          <a:p>
            <a:pPr lvl="0"/>
            <a:endParaRPr lang="en-GB"/>
          </a:p>
        </p:txBody>
      </p:sp>
      <p:sp>
        <p:nvSpPr>
          <p:cNvPr id="20" name="Text Placeholder 2">
            <a:extLst>
              <a:ext uri="{FF2B5EF4-FFF2-40B4-BE49-F238E27FC236}">
                <a16:creationId xmlns:a16="http://schemas.microsoft.com/office/drawing/2014/main" id="{7614943B-29F9-4F07-9242-08DB074BFBE8}"/>
              </a:ext>
            </a:extLst>
          </p:cNvPr>
          <p:cNvSpPr>
            <a:spLocks noGrp="1"/>
          </p:cNvSpPr>
          <p:nvPr>
            <p:ph type="body" sz="quarter" idx="20"/>
          </p:nvPr>
        </p:nvSpPr>
        <p:spPr>
          <a:xfrm>
            <a:off x="4290755" y="4832862"/>
            <a:ext cx="3516313" cy="1285133"/>
          </a:xfrm>
        </p:spPr>
        <p:txBody>
          <a:bodyPr anchor="b">
            <a:noAutofit/>
          </a:bodyPr>
          <a:lstStyle>
            <a:lvl1pPr>
              <a:defRPr sz="4400">
                <a:solidFill>
                  <a:schemeClr val="bg1"/>
                </a:solidFill>
              </a:defRPr>
            </a:lvl1pPr>
          </a:lstStyle>
          <a:p>
            <a:pPr lvl="0"/>
            <a:endParaRPr lang="en-GB"/>
          </a:p>
        </p:txBody>
      </p:sp>
      <p:sp>
        <p:nvSpPr>
          <p:cNvPr id="21" name="Text Placeholder 2">
            <a:extLst>
              <a:ext uri="{FF2B5EF4-FFF2-40B4-BE49-F238E27FC236}">
                <a16:creationId xmlns:a16="http://schemas.microsoft.com/office/drawing/2014/main" id="{E565421A-5E13-4654-B260-F498322D652C}"/>
              </a:ext>
            </a:extLst>
          </p:cNvPr>
          <p:cNvSpPr>
            <a:spLocks noGrp="1"/>
          </p:cNvSpPr>
          <p:nvPr>
            <p:ph type="body" sz="quarter" idx="21"/>
          </p:nvPr>
        </p:nvSpPr>
        <p:spPr>
          <a:xfrm>
            <a:off x="8122518" y="4832862"/>
            <a:ext cx="3516313" cy="1285133"/>
          </a:xfrm>
        </p:spPr>
        <p:txBody>
          <a:bodyPr anchor="b">
            <a:noAutofit/>
          </a:bodyPr>
          <a:lstStyle>
            <a:lvl1pPr>
              <a:defRPr sz="4400">
                <a:solidFill>
                  <a:schemeClr val="bg1"/>
                </a:solidFill>
              </a:defRPr>
            </a:lvl1pPr>
          </a:lstStyle>
          <a:p>
            <a:pPr lvl="0"/>
            <a:endParaRPr lang="en-GB"/>
          </a:p>
        </p:txBody>
      </p:sp>
    </p:spTree>
    <p:extLst>
      <p:ext uri="{BB962C8B-B14F-4D97-AF65-F5344CB8AC3E}">
        <p14:creationId xmlns:p14="http://schemas.microsoft.com/office/powerpoint/2010/main" val="1292585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 Answer_Multiple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AB6DAC-FE95-D24C-8716-FE4E8349B562}"/>
              </a:ext>
            </a:extLst>
          </p:cNvPr>
          <p:cNvSpPr/>
          <p:nvPr userDrawn="1"/>
        </p:nvSpPr>
        <p:spPr>
          <a:xfrm>
            <a:off x="0" y="0"/>
            <a:ext cx="6089480" cy="3177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6076441" y="0"/>
            <a:ext cx="611582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4907839" cy="720000"/>
          </a:xfrm>
          <a:prstGeom prst="rect">
            <a:avLst/>
          </a:prstGeom>
        </p:spPr>
        <p:txBody>
          <a:bodyPr anchor="t" anchorCtr="0">
            <a:noAutofit/>
          </a:bodyPr>
          <a:lstStyle>
            <a:lvl1pPr>
              <a:lnSpc>
                <a:spcPct val="100000"/>
              </a:lnSpc>
              <a:defRPr sz="6000">
                <a:solidFill>
                  <a:schemeClr val="accent4"/>
                </a:solidFill>
              </a:defRPr>
            </a:lvl1pPr>
          </a:lstStyle>
          <a:p>
            <a:r>
              <a:rPr lang="en-US"/>
              <a:t>Click to edit</a:t>
            </a:r>
            <a:endParaRPr lang="en-GB"/>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a:t>Click icon to add picture</a:t>
            </a:r>
            <a:endParaRPr lang="en-GB"/>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14544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9 Answer_stat/fac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pic>
        <p:nvPicPr>
          <p:cNvPr id="17" name="Picture 16" descr="A flat screen television&#10;&#10;Description automatically generated">
            <a:extLst>
              <a:ext uri="{FF2B5EF4-FFF2-40B4-BE49-F238E27FC236}">
                <a16:creationId xmlns:a16="http://schemas.microsoft.com/office/drawing/2014/main" id="{80F5296A-3B1C-0947-855B-95233DA3CD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971257">
            <a:off x="5002861" y="4897226"/>
            <a:ext cx="2212688" cy="2027079"/>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33" name="Picture 32">
            <a:extLst>
              <a:ext uri="{FF2B5EF4-FFF2-40B4-BE49-F238E27FC236}">
                <a16:creationId xmlns:a16="http://schemas.microsoft.com/office/drawing/2014/main" id="{2217DEC0-D20F-0048-A6C2-B4A238EF55F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13" name="Text Placeholder 14">
            <a:extLst>
              <a:ext uri="{FF2B5EF4-FFF2-40B4-BE49-F238E27FC236}">
                <a16:creationId xmlns:a16="http://schemas.microsoft.com/office/drawing/2014/main" id="{89BF4716-6ACF-FB4E-8825-123DA0B2ADB6}"/>
              </a:ext>
            </a:extLst>
          </p:cNvPr>
          <p:cNvSpPr>
            <a:spLocks noGrp="1"/>
          </p:cNvSpPr>
          <p:nvPr>
            <p:ph type="body" sz="quarter" idx="17" hasCustomPrompt="1"/>
          </p:nvPr>
        </p:nvSpPr>
        <p:spPr>
          <a:xfrm>
            <a:off x="517200" y="1955488"/>
            <a:ext cx="11157600" cy="2011395"/>
          </a:xfrm>
        </p:spPr>
        <p:txBody>
          <a:bodyPr vert="horz" lIns="0" tIns="331200" rIns="0" bIns="0" rtlCol="0">
            <a:noAutofit/>
          </a:bodyPr>
          <a:lstStyle>
            <a:lvl1pPr marL="0" indent="0" algn="ctr">
              <a:lnSpc>
                <a:spcPct val="100000"/>
              </a:lnSpc>
              <a:spcAft>
                <a:spcPts val="0"/>
              </a:spcAft>
              <a:buNone/>
              <a:defRPr lang="en-US" sz="6600" b="0" i="0" dirty="0" smtClean="0">
                <a:solidFill>
                  <a:schemeClr val="bg1"/>
                </a:solidFill>
                <a:latin typeface="Arial Black" panose="020B0604020202020204" pitchFamily="34" charset="0"/>
                <a:cs typeface="Arial Black" panose="020B0604020202020204" pitchFamily="34" charset="0"/>
              </a:defRPr>
            </a:lvl1pPr>
            <a:lvl2pPr marL="432000" indent="-288000">
              <a:lnSpc>
                <a:spcPct val="100000"/>
              </a:lnSpc>
              <a:buClr>
                <a:schemeClr val="tx2"/>
              </a:buClr>
              <a:buSzPct val="90000"/>
              <a:buFont typeface="Wingdings" panose="05000000000000000000" pitchFamily="2" charset="2"/>
              <a:buChar char="n"/>
              <a:defRPr lang="en-US" sz="2000" dirty="0" smtClean="0">
                <a:solidFill>
                  <a:schemeClr val="bg1"/>
                </a:solidFill>
                <a:latin typeface="+mn-lt"/>
              </a:defRPr>
            </a:lvl2pPr>
            <a:lvl3pPr marL="576000" indent="-216000">
              <a:lnSpc>
                <a:spcPct val="100000"/>
              </a:lnSpc>
              <a:buClr>
                <a:schemeClr val="tx2"/>
              </a:buClr>
              <a:buFont typeface="Wingdings" panose="05000000000000000000" pitchFamily="2" charset="2"/>
              <a:buChar char="§"/>
              <a:defRPr sz="2000">
                <a:solidFill>
                  <a:schemeClr val="bg1"/>
                </a:solidFill>
              </a:defRPr>
            </a:lvl3pPr>
            <a:lvl4pPr marL="720000" indent="-216000">
              <a:lnSpc>
                <a:spcPct val="100000"/>
              </a:lnSpc>
              <a:buClr>
                <a:schemeClr val="tx2"/>
              </a:buClr>
              <a:buFont typeface="Arial" panose="020B0604020202020204" pitchFamily="34" charset="0"/>
              <a:buChar char="▪"/>
              <a:defRPr sz="2000" u="none" baseline="0">
                <a:solidFill>
                  <a:schemeClr val="bg1"/>
                </a:solidFill>
              </a:defRPr>
            </a:lvl4pPr>
            <a:lvl5pPr marL="864000" indent="-216000">
              <a:lnSpc>
                <a:spcPct val="100000"/>
              </a:lnSpc>
              <a:buClr>
                <a:schemeClr val="tx2"/>
              </a:buClr>
              <a:buSzPct val="80000"/>
              <a:buFont typeface="Arial" panose="020B0604020202020204" pitchFamily="34" charset="0"/>
              <a:buChar char="▫"/>
              <a:defRPr lang="en-US" sz="20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a:t>Insert title &amp; adjust font size if needed</a:t>
            </a:r>
          </a:p>
        </p:txBody>
      </p:sp>
      <p:pic>
        <p:nvPicPr>
          <p:cNvPr id="3" name="Picture 2" descr="A flat screen television&#10;&#10;Description automatically generated">
            <a:extLst>
              <a:ext uri="{FF2B5EF4-FFF2-40B4-BE49-F238E27FC236}">
                <a16:creationId xmlns:a16="http://schemas.microsoft.com/office/drawing/2014/main" id="{70D9D2D1-1635-FD46-9A26-C0ED24BF86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241493">
            <a:off x="5080149" y="-345895"/>
            <a:ext cx="2361707" cy="2027079"/>
          </a:xfrm>
          <a:prstGeom prst="rect">
            <a:avLst/>
          </a:prstGeom>
        </p:spPr>
      </p:pic>
    </p:spTree>
    <p:extLst>
      <p:ext uri="{BB962C8B-B14F-4D97-AF65-F5344CB8AC3E}">
        <p14:creationId xmlns:p14="http://schemas.microsoft.com/office/powerpoint/2010/main" val="4064284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 Answer_Hero image/ statisti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0" y="1175054"/>
            <a:ext cx="12192000" cy="40525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353846"/>
          </a:xfrm>
          <a:prstGeom prst="rect">
            <a:avLst/>
          </a:prstGeom>
        </p:spPr>
      </p:pic>
      <p:sp>
        <p:nvSpPr>
          <p:cNvPr id="12" name="Picture Placeholder 7">
            <a:extLst>
              <a:ext uri="{FF2B5EF4-FFF2-40B4-BE49-F238E27FC236}">
                <a16:creationId xmlns:a16="http://schemas.microsoft.com/office/drawing/2014/main" id="{FB3EA384-CB77-EE4D-A3C1-FA1AA4C03B0A}"/>
              </a:ext>
            </a:extLst>
          </p:cNvPr>
          <p:cNvSpPr>
            <a:spLocks noGrp="1"/>
          </p:cNvSpPr>
          <p:nvPr>
            <p:ph type="pic" sz="quarter" idx="16"/>
          </p:nvPr>
        </p:nvSpPr>
        <p:spPr>
          <a:xfrm>
            <a:off x="4388224" y="0"/>
            <a:ext cx="6306670" cy="6348923"/>
          </a:xfrm>
        </p:spPr>
        <p:txBody>
          <a:bodyPr>
            <a:normAutofit/>
          </a:bodyPr>
          <a:lstStyle>
            <a:lvl1pPr>
              <a:defRPr>
                <a:solidFill>
                  <a:schemeClr val="tx2"/>
                </a:solidFill>
              </a:defRPr>
            </a:lvl1pPr>
          </a:lstStyle>
          <a:p>
            <a:r>
              <a:rPr lang="en-US"/>
              <a:t>Click icon to add picture</a:t>
            </a:r>
            <a:endParaRPr lang="en-GB"/>
          </a:p>
        </p:txBody>
      </p:sp>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0" name="Picture 19">
            <a:extLst>
              <a:ext uri="{FF2B5EF4-FFF2-40B4-BE49-F238E27FC236}">
                <a16:creationId xmlns:a16="http://schemas.microsoft.com/office/drawing/2014/main" id="{D2626914-E73A-0147-9B7E-5749697575B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13" name="Text Placeholder 14">
            <a:extLst>
              <a:ext uri="{FF2B5EF4-FFF2-40B4-BE49-F238E27FC236}">
                <a16:creationId xmlns:a16="http://schemas.microsoft.com/office/drawing/2014/main" id="{DC9FCBE1-EDAF-7242-BE34-0BA02AF89A7E}"/>
              </a:ext>
            </a:extLst>
          </p:cNvPr>
          <p:cNvSpPr>
            <a:spLocks noGrp="1"/>
          </p:cNvSpPr>
          <p:nvPr>
            <p:ph type="body" sz="quarter" idx="17" hasCustomPrompt="1"/>
          </p:nvPr>
        </p:nvSpPr>
        <p:spPr>
          <a:xfrm>
            <a:off x="448237" y="1175055"/>
            <a:ext cx="3341337" cy="3849432"/>
          </a:xfrm>
        </p:spPr>
        <p:txBody>
          <a:bodyPr vert="horz" lIns="0" tIns="331200" rIns="0" bIns="0" rtlCol="0">
            <a:noAutofit/>
          </a:bodyPr>
          <a:lstStyle>
            <a:lvl1pPr marL="0" indent="0">
              <a:lnSpc>
                <a:spcPct val="100000"/>
              </a:lnSpc>
              <a:spcAft>
                <a:spcPts val="0"/>
              </a:spcAft>
              <a:buNone/>
              <a:defRPr lang="en-US" sz="5400" b="0" i="0" dirty="0" smtClean="0">
                <a:solidFill>
                  <a:schemeClr val="tx2"/>
                </a:solidFill>
                <a:latin typeface="Arial Black" panose="020B0604020202020204" pitchFamily="34" charset="0"/>
                <a:cs typeface="Arial Black" panose="020B0604020202020204" pitchFamily="34" charset="0"/>
              </a:defRPr>
            </a:lvl1pPr>
            <a:lvl2pPr marL="432000" indent="-288000">
              <a:lnSpc>
                <a:spcPct val="100000"/>
              </a:lnSpc>
              <a:buClr>
                <a:schemeClr val="tx2"/>
              </a:buClr>
              <a:buSzPct val="90000"/>
              <a:buFont typeface="Wingdings" panose="05000000000000000000" pitchFamily="2" charset="2"/>
              <a:buChar char="n"/>
              <a:defRPr lang="en-US" sz="2000" dirty="0" smtClean="0">
                <a:solidFill>
                  <a:schemeClr val="bg1"/>
                </a:solidFill>
                <a:latin typeface="+mn-lt"/>
              </a:defRPr>
            </a:lvl2pPr>
            <a:lvl3pPr marL="576000" indent="-216000">
              <a:lnSpc>
                <a:spcPct val="100000"/>
              </a:lnSpc>
              <a:buClr>
                <a:schemeClr val="tx2"/>
              </a:buClr>
              <a:buFont typeface="Wingdings" panose="05000000000000000000" pitchFamily="2" charset="2"/>
              <a:buChar char="§"/>
              <a:defRPr sz="2000">
                <a:solidFill>
                  <a:schemeClr val="bg1"/>
                </a:solidFill>
              </a:defRPr>
            </a:lvl3pPr>
            <a:lvl4pPr marL="720000" indent="-216000">
              <a:lnSpc>
                <a:spcPct val="100000"/>
              </a:lnSpc>
              <a:buClr>
                <a:schemeClr val="tx2"/>
              </a:buClr>
              <a:buFont typeface="Arial" panose="020B0604020202020204" pitchFamily="34" charset="0"/>
              <a:buChar char="▪"/>
              <a:defRPr sz="2000" u="none" baseline="0">
                <a:solidFill>
                  <a:schemeClr val="bg1"/>
                </a:solidFill>
              </a:defRPr>
            </a:lvl4pPr>
            <a:lvl5pPr marL="864000" indent="-216000">
              <a:lnSpc>
                <a:spcPct val="100000"/>
              </a:lnSpc>
              <a:buClr>
                <a:schemeClr val="tx2"/>
              </a:buClr>
              <a:buSzPct val="80000"/>
              <a:buFont typeface="Arial" panose="020B0604020202020204" pitchFamily="34" charset="0"/>
              <a:buChar char="▫"/>
              <a:defRPr lang="en-US" sz="20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a:t>Insert title &amp; adjust font size</a:t>
            </a:r>
          </a:p>
        </p:txBody>
      </p:sp>
    </p:spTree>
    <p:extLst>
      <p:ext uri="{BB962C8B-B14F-4D97-AF65-F5344CB8AC3E}">
        <p14:creationId xmlns:p14="http://schemas.microsoft.com/office/powerpoint/2010/main" val="84018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Answer_ title/ imag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80E736F-DB76-9E46-9311-E9A27D2C0A61}"/>
              </a:ext>
            </a:extLst>
          </p:cNvPr>
          <p:cNvPicPr>
            <a:picLocks noChangeAspect="1"/>
          </p:cNvPicPr>
          <p:nvPr userDrawn="1"/>
        </p:nvPicPr>
        <p:blipFill>
          <a:blip r:embed="rId2">
            <a:alphaModFix amt="67000"/>
            <a:extLst>
              <a:ext uri="{28A0092B-C50C-407E-A947-70E740481C1C}">
                <a14:useLocalDpi xmlns:a14="http://schemas.microsoft.com/office/drawing/2010/main"/>
              </a:ext>
            </a:extLst>
          </a:blip>
          <a:stretch>
            <a:fillRect/>
          </a:stretch>
        </p:blipFill>
        <p:spPr>
          <a:xfrm>
            <a:off x="8616" y="30217"/>
            <a:ext cx="12192001" cy="6405749"/>
          </a:xfrm>
          <a:prstGeom prst="rect">
            <a:avLst/>
          </a:prstGeom>
        </p:spPr>
      </p:pic>
      <p:sp>
        <p:nvSpPr>
          <p:cNvPr id="20" name="Rectangle 19">
            <a:extLst>
              <a:ext uri="{FF2B5EF4-FFF2-40B4-BE49-F238E27FC236}">
                <a16:creationId xmlns:a16="http://schemas.microsoft.com/office/drawing/2014/main" id="{90F1B861-027C-1145-8D9B-1EF36407F4C9}"/>
              </a:ext>
            </a:extLst>
          </p:cNvPr>
          <p:cNvSpPr/>
          <p:nvPr userDrawn="1"/>
        </p:nvSpPr>
        <p:spPr>
          <a:xfrm>
            <a:off x="7116417" y="-1"/>
            <a:ext cx="5075583" cy="63616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3" name="Picture Placeholder 7">
            <a:extLst>
              <a:ext uri="{FF2B5EF4-FFF2-40B4-BE49-F238E27FC236}">
                <a16:creationId xmlns:a16="http://schemas.microsoft.com/office/drawing/2014/main" id="{92572DAE-6933-DE44-AC2F-CF544F9C2AF9}"/>
              </a:ext>
            </a:extLst>
          </p:cNvPr>
          <p:cNvSpPr>
            <a:spLocks noGrp="1"/>
          </p:cNvSpPr>
          <p:nvPr>
            <p:ph type="pic" sz="quarter" idx="18"/>
          </p:nvPr>
        </p:nvSpPr>
        <p:spPr>
          <a:xfrm>
            <a:off x="-8617" y="1"/>
            <a:ext cx="7125034" cy="6343934"/>
          </a:xfrm>
        </p:spPr>
        <p:txBody>
          <a:bodyPr>
            <a:normAutofit/>
          </a:bodyPr>
          <a:lstStyle>
            <a:lvl1pPr>
              <a:defRPr>
                <a:solidFill>
                  <a:schemeClr val="tx2"/>
                </a:solidFill>
              </a:defRPr>
            </a:lvl1pPr>
          </a:lstStyle>
          <a:p>
            <a:r>
              <a:rPr lang="en-US"/>
              <a:t>Click icon to add picture</a:t>
            </a:r>
            <a:endParaRPr lang="en-GB"/>
          </a:p>
        </p:txBody>
      </p:sp>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12" name="Picture 11">
            <a:extLst>
              <a:ext uri="{FF2B5EF4-FFF2-40B4-BE49-F238E27FC236}">
                <a16:creationId xmlns:a16="http://schemas.microsoft.com/office/drawing/2014/main" id="{AF069B80-80AE-8743-B78B-D262D69B845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3" name="Text Placeholder 2">
            <a:extLst>
              <a:ext uri="{FF2B5EF4-FFF2-40B4-BE49-F238E27FC236}">
                <a16:creationId xmlns:a16="http://schemas.microsoft.com/office/drawing/2014/main" id="{2F91A01A-4559-4BB8-B49C-DBDCA08F28C3}"/>
              </a:ext>
            </a:extLst>
          </p:cNvPr>
          <p:cNvSpPr>
            <a:spLocks noGrp="1"/>
          </p:cNvSpPr>
          <p:nvPr>
            <p:ph type="body" sz="quarter" idx="19"/>
          </p:nvPr>
        </p:nvSpPr>
        <p:spPr>
          <a:xfrm>
            <a:off x="7597775" y="1196975"/>
            <a:ext cx="3576638" cy="4157663"/>
          </a:xfrm>
        </p:spPr>
        <p:txBody>
          <a:bodyPr>
            <a:normAutofit/>
          </a:bodyPr>
          <a:lstStyle>
            <a:lvl1pPr>
              <a:defRPr sz="6600">
                <a:latin typeface="Arial Black" panose="020B0A04020102020204" pitchFamily="34" charset="0"/>
              </a:defRPr>
            </a:lvl1pPr>
          </a:lstStyle>
          <a:p>
            <a:pPr lvl="0"/>
            <a:endParaRPr lang="en-GB"/>
          </a:p>
        </p:txBody>
      </p:sp>
    </p:spTree>
    <p:extLst>
      <p:ext uri="{BB962C8B-B14F-4D97-AF65-F5344CB8AC3E}">
        <p14:creationId xmlns:p14="http://schemas.microsoft.com/office/powerpoint/2010/main" val="1018713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_contact info">
    <p:bg>
      <p:bgPr>
        <a:solidFill>
          <a:schemeClr val="accent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6" name="Picture 15">
            <a:extLst>
              <a:ext uri="{FF2B5EF4-FFF2-40B4-BE49-F238E27FC236}">
                <a16:creationId xmlns:a16="http://schemas.microsoft.com/office/drawing/2014/main" id="{363CF4B8-3326-0D4F-8742-1D080D7054AD}"/>
              </a:ext>
            </a:extLst>
          </p:cNvPr>
          <p:cNvPicPr>
            <a:picLocks noChangeAspect="1"/>
          </p:cNvPicPr>
          <p:nvPr userDrawn="1"/>
        </p:nvPicPr>
        <p:blipFill>
          <a:blip r:embed="rId2">
            <a:alphaModFix amt="67000"/>
            <a:extLst>
              <a:ext uri="{28A0092B-C50C-407E-A947-70E740481C1C}">
                <a14:useLocalDpi xmlns:a14="http://schemas.microsoft.com/office/drawing/2010/main"/>
              </a:ext>
            </a:extLst>
          </a:blip>
          <a:stretch>
            <a:fillRect/>
          </a:stretch>
        </p:blipFill>
        <p:spPr>
          <a:xfrm>
            <a:off x="-2" y="-1"/>
            <a:ext cx="12192001" cy="6405749"/>
          </a:xfrm>
          <a:prstGeom prst="rect">
            <a:avLst/>
          </a:prstGeom>
        </p:spPr>
      </p:pic>
      <p:pic>
        <p:nvPicPr>
          <p:cNvPr id="17" name="Picture 16">
            <a:extLst>
              <a:ext uri="{FF2B5EF4-FFF2-40B4-BE49-F238E27FC236}">
                <a16:creationId xmlns:a16="http://schemas.microsoft.com/office/drawing/2014/main" id="{68732140-8B1C-5E4C-90DD-CC770E6294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5971" y="3429000"/>
            <a:ext cx="1843238" cy="851985"/>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5" name="Picture 4">
            <a:extLst>
              <a:ext uri="{FF2B5EF4-FFF2-40B4-BE49-F238E27FC236}">
                <a16:creationId xmlns:a16="http://schemas.microsoft.com/office/drawing/2014/main" id="{9F678824-3AC5-3249-B298-609A84A7A0C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24" y="240388"/>
            <a:ext cx="4566984" cy="3201158"/>
          </a:xfrm>
          <a:prstGeom prst="rect">
            <a:avLst/>
          </a:prstGeom>
        </p:spPr>
      </p:pic>
      <p:sp>
        <p:nvSpPr>
          <p:cNvPr id="4" name="TextBox 3">
            <a:extLst>
              <a:ext uri="{FF2B5EF4-FFF2-40B4-BE49-F238E27FC236}">
                <a16:creationId xmlns:a16="http://schemas.microsoft.com/office/drawing/2014/main" id="{2DDF98F6-4556-734B-9F47-C88A702B50CD}"/>
              </a:ext>
            </a:extLst>
          </p:cNvPr>
          <p:cNvSpPr txBox="1"/>
          <p:nvPr userDrawn="1"/>
        </p:nvSpPr>
        <p:spPr>
          <a:xfrm>
            <a:off x="517200" y="4640974"/>
            <a:ext cx="5025761" cy="1323439"/>
          </a:xfrm>
          <a:prstGeom prst="rect">
            <a:avLst/>
          </a:prstGeom>
          <a:noFill/>
        </p:spPr>
        <p:txBody>
          <a:bodyPr wrap="square" rtlCol="0">
            <a:spAutoFit/>
          </a:bodyPr>
          <a:lstStyle/>
          <a:p>
            <a:r>
              <a:rPr lang="en-US" sz="2000" b="1">
                <a:solidFill>
                  <a:schemeClr val="tx2"/>
                </a:solidFill>
              </a:rPr>
              <a:t>We care about the future of both our students and the planet. That’s why we’re the UK’s No.1 most sustainable university.</a:t>
            </a:r>
          </a:p>
        </p:txBody>
      </p:sp>
      <p:pic>
        <p:nvPicPr>
          <p:cNvPr id="7" name="Picture 6">
            <a:extLst>
              <a:ext uri="{FF2B5EF4-FFF2-40B4-BE49-F238E27FC236}">
                <a16:creationId xmlns:a16="http://schemas.microsoft.com/office/drawing/2014/main" id="{4212046A-AF22-AA4F-A97A-8E95790AEB8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57466" y="3376890"/>
            <a:ext cx="1630736" cy="956204"/>
          </a:xfrm>
          <a:prstGeom prst="rect">
            <a:avLst/>
          </a:prstGeom>
        </p:spPr>
      </p:pic>
      <p:sp>
        <p:nvSpPr>
          <p:cNvPr id="10" name="Text Placeholder 9">
            <a:extLst>
              <a:ext uri="{FF2B5EF4-FFF2-40B4-BE49-F238E27FC236}">
                <a16:creationId xmlns:a16="http://schemas.microsoft.com/office/drawing/2014/main" id="{5C9C1313-6B91-4AE2-A7A0-C1A5D7321457}"/>
              </a:ext>
            </a:extLst>
          </p:cNvPr>
          <p:cNvSpPr>
            <a:spLocks noGrp="1"/>
          </p:cNvSpPr>
          <p:nvPr>
            <p:ph type="body" sz="quarter" idx="10" hasCustomPrompt="1"/>
          </p:nvPr>
        </p:nvSpPr>
        <p:spPr>
          <a:xfrm>
            <a:off x="6589713" y="962025"/>
            <a:ext cx="4986337" cy="2111375"/>
          </a:xfrm>
        </p:spPr>
        <p:txBody>
          <a:bodyPr>
            <a:normAutofit/>
          </a:bodyPr>
          <a:lstStyle>
            <a:lvl1pPr>
              <a:defRPr sz="4800">
                <a:latin typeface="Arial Black" panose="020B0A04020102020204" pitchFamily="34" charset="0"/>
              </a:defRPr>
            </a:lvl1pPr>
          </a:lstStyle>
          <a:p>
            <a:pPr lvl="0"/>
            <a:r>
              <a:rPr lang="en-US"/>
              <a:t>Contact info</a:t>
            </a:r>
          </a:p>
          <a:p>
            <a:pPr lvl="0"/>
            <a:endParaRPr lang="en-US"/>
          </a:p>
        </p:txBody>
      </p:sp>
    </p:spTree>
    <p:extLst>
      <p:ext uri="{BB962C8B-B14F-4D97-AF65-F5344CB8AC3E}">
        <p14:creationId xmlns:p14="http://schemas.microsoft.com/office/powerpoint/2010/main" val="229012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 column - green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CFA01-3E26-8940-A3CE-BF2DECEE28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 y="-8032"/>
            <a:ext cx="12192000" cy="6883845"/>
          </a:xfrm>
          <a:prstGeom prst="rect">
            <a:avLst/>
          </a:prstGeom>
        </p:spPr>
      </p:pic>
      <p:grpSp>
        <p:nvGrpSpPr>
          <p:cNvPr id="8" name="Group 7">
            <a:extLst>
              <a:ext uri="{FF2B5EF4-FFF2-40B4-BE49-F238E27FC236}">
                <a16:creationId xmlns:a16="http://schemas.microsoft.com/office/drawing/2014/main" id="{ABCFD32B-D8BB-314C-BE18-23CC31C17A67}"/>
              </a:ext>
            </a:extLst>
          </p:cNvPr>
          <p:cNvGrpSpPr/>
          <p:nvPr userDrawn="1"/>
        </p:nvGrpSpPr>
        <p:grpSpPr>
          <a:xfrm>
            <a:off x="-2041337" y="-8032"/>
            <a:ext cx="16273281" cy="6892214"/>
            <a:chOff x="-1524261" y="-16400"/>
            <a:chExt cx="12204961" cy="6892214"/>
          </a:xfrm>
        </p:grpSpPr>
        <p:pic>
          <p:nvPicPr>
            <p:cNvPr id="16" name="Picture 15">
              <a:extLst>
                <a:ext uri="{FF2B5EF4-FFF2-40B4-BE49-F238E27FC236}">
                  <a16:creationId xmlns:a16="http://schemas.microsoft.com/office/drawing/2014/main" id="{8CA4A71F-D000-CD42-93DA-E8984C5B721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300" y="-16400"/>
              <a:ext cx="12192000" cy="6336792"/>
            </a:xfrm>
            <a:prstGeom prst="rect">
              <a:avLst/>
            </a:prstGeom>
          </p:spPr>
        </p:pic>
        <p:pic>
          <p:nvPicPr>
            <p:cNvPr id="25" name="Picture 24">
              <a:extLst>
                <a:ext uri="{FF2B5EF4-FFF2-40B4-BE49-F238E27FC236}">
                  <a16:creationId xmlns:a16="http://schemas.microsoft.com/office/drawing/2014/main" id="{0E068D98-C9DA-8543-B619-895E215E3C6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24261" y="6328760"/>
              <a:ext cx="12192000" cy="547054"/>
            </a:xfrm>
            <a:prstGeom prst="rect">
              <a:avLst/>
            </a:prstGeom>
          </p:spPr>
        </p:pic>
      </p:grpSp>
      <p:pic>
        <p:nvPicPr>
          <p:cNvPr id="11" name="Picture 10">
            <a:extLst>
              <a:ext uri="{FF2B5EF4-FFF2-40B4-BE49-F238E27FC236}">
                <a16:creationId xmlns:a16="http://schemas.microsoft.com/office/drawing/2014/main" id="{7F2D956E-BB72-AE46-BC07-F461212322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7495" y="176994"/>
            <a:ext cx="880508" cy="660381"/>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sz="2100">
                <a:solidFill>
                  <a:srgbClr val="FFFF00"/>
                </a:solidFill>
              </a:defRPr>
            </a:lvl1pPr>
          </a:lstStyle>
          <a:p>
            <a:pPr lvl="0">
              <a:lnSpc>
                <a:spcPts val="1829"/>
              </a:lnSpc>
            </a:pPr>
            <a:r>
              <a:rPr lang="en-US" dirty="0"/>
              <a:t>Click to edit Master title style</a:t>
            </a:r>
            <a:endParaRPr lang="en-GB" dirty="0"/>
          </a:p>
        </p:txBody>
      </p:sp>
      <p:sp>
        <p:nvSpPr>
          <p:cNvPr id="17"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8" y="1562403"/>
            <a:ext cx="10652115" cy="4368843"/>
          </a:xfrm>
        </p:spPr>
        <p:txBody>
          <a:bodyPr vert="horz" lIns="0" tIns="331200" rIns="0" bIns="0" rtlCol="0">
            <a:normAutofit/>
          </a:bodyPr>
          <a:lstStyle>
            <a:lvl1pPr marL="0" indent="0">
              <a:lnSpc>
                <a:spcPct val="100000"/>
              </a:lnSpc>
              <a:buNone/>
              <a:defRPr lang="en-US" dirty="0" smtClean="0">
                <a:solidFill>
                  <a:schemeClr val="bg1"/>
                </a:solidFill>
                <a:latin typeface="+mn-lt"/>
              </a:defRPr>
            </a:lvl1pPr>
            <a:lvl2pPr marL="243000" indent="-162000">
              <a:lnSpc>
                <a:spcPct val="100000"/>
              </a:lnSpc>
              <a:buClr>
                <a:schemeClr val="bg1"/>
              </a:buClr>
              <a:buSzPct val="90000"/>
              <a:buFont typeface="Wingdings" panose="05000000000000000000" pitchFamily="2" charset="2"/>
              <a:buChar char="n"/>
              <a:defRPr lang="en-US" dirty="0" smtClean="0">
                <a:solidFill>
                  <a:schemeClr val="bg1"/>
                </a:solidFill>
                <a:latin typeface="+mn-lt"/>
              </a:defRPr>
            </a:lvl2pPr>
            <a:lvl3pPr marL="324000" indent="-121500">
              <a:lnSpc>
                <a:spcPct val="100000"/>
              </a:lnSpc>
              <a:buClr>
                <a:schemeClr val="bg1"/>
              </a:buClr>
              <a:buFont typeface="Wingdings" panose="05000000000000000000" pitchFamily="2" charset="2"/>
              <a:buChar char="§"/>
              <a:defRPr sz="1294">
                <a:solidFill>
                  <a:schemeClr val="bg1"/>
                </a:solidFill>
              </a:defRPr>
            </a:lvl3pPr>
            <a:lvl4pPr marL="405000" indent="-121500">
              <a:lnSpc>
                <a:spcPct val="100000"/>
              </a:lnSpc>
              <a:buFont typeface="Arial" panose="020B0604020202020204" pitchFamily="34" charset="0"/>
              <a:buChar char="▪"/>
              <a:defRPr sz="1238" u="none" baseline="0">
                <a:solidFill>
                  <a:schemeClr val="bg1"/>
                </a:solidFill>
              </a:defRPr>
            </a:lvl4pPr>
            <a:lvl5pPr marL="486000" indent="-121500">
              <a:lnSpc>
                <a:spcPct val="100000"/>
              </a:lnSpc>
              <a:buClrTx/>
              <a:buSzPct val="80000"/>
              <a:buFont typeface="Arial" panose="020B0604020202020204" pitchFamily="34" charset="0"/>
              <a:buChar char="▫"/>
              <a:defRPr lang="en-US" sz="1181" kern="1200" dirty="0">
                <a:solidFill>
                  <a:schemeClr val="bg1"/>
                </a:solidFill>
                <a:latin typeface="+mn-lt"/>
                <a:ea typeface="+mn-ea"/>
                <a:cs typeface="+mn-cs"/>
              </a:defRPr>
            </a:lvl5pPr>
            <a:lvl6pPr>
              <a:lnSpc>
                <a:spcPct val="100000"/>
              </a:lnSpc>
              <a:buClr>
                <a:schemeClr val="tx2"/>
              </a:buClr>
              <a:buSzPct val="90000"/>
              <a:defRPr lang="en-US" sz="135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9" name="Slide Number Placeholder 5">
            <a:extLst>
              <a:ext uri="{FF2B5EF4-FFF2-40B4-BE49-F238E27FC236}">
                <a16:creationId xmlns:a16="http://schemas.microsoft.com/office/drawing/2014/main" id="{BC39D0ED-3E12-3345-9B91-9D46664A20E1}"/>
              </a:ext>
            </a:extLst>
          </p:cNvPr>
          <p:cNvSpPr txBox="1">
            <a:spLocks/>
          </p:cNvSpPr>
          <p:nvPr userDrawn="1"/>
        </p:nvSpPr>
        <p:spPr>
          <a:xfrm>
            <a:off x="10840452" y="6334809"/>
            <a:ext cx="667200" cy="513158"/>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z="675" smtClean="0"/>
              <a:pPr/>
              <a:t>‹#›</a:t>
            </a:fld>
            <a:endParaRPr lang="en-GB" sz="675" dirty="0"/>
          </a:p>
        </p:txBody>
      </p:sp>
      <p:pic>
        <p:nvPicPr>
          <p:cNvPr id="20" name="Picture 19">
            <a:extLst>
              <a:ext uri="{FF2B5EF4-FFF2-40B4-BE49-F238E27FC236}">
                <a16:creationId xmlns:a16="http://schemas.microsoft.com/office/drawing/2014/main" id="{C35D781A-0306-8646-B2DD-90ADFDB0D6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2002" y="6406658"/>
            <a:ext cx="1963953" cy="383295"/>
          </a:xfrm>
          <a:prstGeom prst="rect">
            <a:avLst/>
          </a:prstGeom>
        </p:spPr>
      </p:pic>
    </p:spTree>
    <p:extLst>
      <p:ext uri="{BB962C8B-B14F-4D97-AF65-F5344CB8AC3E}">
        <p14:creationId xmlns:p14="http://schemas.microsoft.com/office/powerpoint/2010/main" val="1830500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_Schl Bus&amp;Tech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5" name="Picture 4">
            <a:extLst>
              <a:ext uri="{FF2B5EF4-FFF2-40B4-BE49-F238E27FC236}">
                <a16:creationId xmlns:a16="http://schemas.microsoft.com/office/drawing/2014/main" id="{034327B1-1C04-FA49-AA97-9D6A5D74A5B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0255" y="77228"/>
            <a:ext cx="2857964" cy="2124504"/>
          </a:xfrm>
          <a:prstGeom prst="rect">
            <a:avLst/>
          </a:prstGeom>
        </p:spPr>
      </p:pic>
      <p:sp>
        <p:nvSpPr>
          <p:cNvPr id="12" name="Title 8">
            <a:extLst>
              <a:ext uri="{FF2B5EF4-FFF2-40B4-BE49-F238E27FC236}">
                <a16:creationId xmlns:a16="http://schemas.microsoft.com/office/drawing/2014/main" id="{A0BF471F-6E70-9D49-95A7-81688263E77E}"/>
              </a:ext>
            </a:extLst>
          </p:cNvPr>
          <p:cNvSpPr>
            <a:spLocks noGrp="1"/>
          </p:cNvSpPr>
          <p:nvPr>
            <p:ph type="title" hasCustomPrompt="1"/>
          </p:nvPr>
        </p:nvSpPr>
        <p:spPr>
          <a:xfrm>
            <a:off x="503249" y="2677118"/>
            <a:ext cx="11152800" cy="1026550"/>
          </a:xfrm>
        </p:spPr>
        <p:txBody>
          <a:bodyPr anchor="ctr"/>
          <a:lstStyle>
            <a:lvl1pPr algn="ctr">
              <a:lnSpc>
                <a:spcPct val="100000"/>
              </a:lnSpc>
              <a:defRPr sz="9600" b="1">
                <a:solidFill>
                  <a:schemeClr val="accent4"/>
                </a:solidFill>
                <a:latin typeface="+mj-lt"/>
                <a:cs typeface="Arial" panose="020B0604020202020204" pitchFamily="34" charset="0"/>
              </a:defRPr>
            </a:lvl1pPr>
          </a:lstStyle>
          <a:p>
            <a:r>
              <a:rPr lang="en-US" sz="9600">
                <a:solidFill>
                  <a:schemeClr val="accent4"/>
                </a:solidFill>
              </a:rPr>
              <a:t>Click to edit course name</a:t>
            </a:r>
            <a:endParaRPr lang="en-GB" sz="9600">
              <a:solidFill>
                <a:schemeClr val="accent4"/>
              </a:solidFill>
            </a:endParaRPr>
          </a:p>
        </p:txBody>
      </p:sp>
      <p:sp>
        <p:nvSpPr>
          <p:cNvPr id="18" name="Text Placeholder 3">
            <a:extLst>
              <a:ext uri="{FF2B5EF4-FFF2-40B4-BE49-F238E27FC236}">
                <a16:creationId xmlns:a16="http://schemas.microsoft.com/office/drawing/2014/main" id="{9B3BE48E-DCFF-44A3-B3D7-D46A325E391B}"/>
              </a:ext>
            </a:extLst>
          </p:cNvPr>
          <p:cNvSpPr>
            <a:spLocks noGrp="1"/>
          </p:cNvSpPr>
          <p:nvPr>
            <p:ph type="body" sz="quarter" idx="11"/>
          </p:nvPr>
        </p:nvSpPr>
        <p:spPr>
          <a:xfrm>
            <a:off x="3036886" y="4180951"/>
            <a:ext cx="6118225" cy="563563"/>
          </a:xfrm>
        </p:spPr>
        <p:txBody>
          <a:bodyPr/>
          <a:lstStyle>
            <a:lvl1pPr algn="ctr">
              <a:defRPr>
                <a:solidFill>
                  <a:schemeClr val="accent4"/>
                </a:solidFill>
              </a:defRPr>
            </a:lvl1pPr>
          </a:lstStyle>
          <a:p>
            <a:pPr lvl="0"/>
            <a:endParaRPr lang="en-GB"/>
          </a:p>
        </p:txBody>
      </p:sp>
    </p:spTree>
    <p:extLst>
      <p:ext uri="{BB962C8B-B14F-4D97-AF65-F5344CB8AC3E}">
        <p14:creationId xmlns:p14="http://schemas.microsoft.com/office/powerpoint/2010/main" val="172109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_Schl of Ed&amp;H">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1997"/>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sp>
        <p:nvSpPr>
          <p:cNvPr id="7" name="Slide Number Placeholder 6">
            <a:extLst>
              <a:ext uri="{FF2B5EF4-FFF2-40B4-BE49-F238E27FC236}">
                <a16:creationId xmlns:a16="http://schemas.microsoft.com/office/drawing/2014/main" id="{E7DB4733-BA85-0F41-9B33-97A83DA2D0D6}"/>
              </a:ext>
            </a:extLst>
          </p:cNvPr>
          <p:cNvSpPr>
            <a:spLocks noGrp="1"/>
          </p:cNvSpPr>
          <p:nvPr>
            <p:ph type="sldNum" sz="quarter" idx="10"/>
          </p:nvPr>
        </p:nvSpPr>
        <p:spPr/>
        <p:txBody>
          <a:bodyPr/>
          <a:lstStyle/>
          <a:p>
            <a:fld id="{E3865ED3-5985-4D19-8FFA-E2B1DCF4EC52}" type="slidenum">
              <a:rPr lang="en-GB" smtClean="0"/>
              <a:pPr/>
              <a:t>‹#›</a:t>
            </a:fld>
            <a:endParaRPr lang="en-GB"/>
          </a:p>
        </p:txBody>
      </p:sp>
      <p:sp>
        <p:nvSpPr>
          <p:cNvPr id="9" name="Title 8">
            <a:extLst>
              <a:ext uri="{FF2B5EF4-FFF2-40B4-BE49-F238E27FC236}">
                <a16:creationId xmlns:a16="http://schemas.microsoft.com/office/drawing/2014/main" id="{CE05AE11-5AD4-F34A-96BA-9269AC875AA5}"/>
              </a:ext>
            </a:extLst>
          </p:cNvPr>
          <p:cNvSpPr>
            <a:spLocks noGrp="1"/>
          </p:cNvSpPr>
          <p:nvPr>
            <p:ph type="title" hasCustomPrompt="1"/>
          </p:nvPr>
        </p:nvSpPr>
        <p:spPr>
          <a:xfrm>
            <a:off x="503249" y="2677118"/>
            <a:ext cx="11152800" cy="1026550"/>
          </a:xfrm>
        </p:spPr>
        <p:txBody>
          <a:bodyPr anchor="ctr"/>
          <a:lstStyle>
            <a:lvl1pPr algn="ctr">
              <a:lnSpc>
                <a:spcPct val="100000"/>
              </a:lnSpc>
              <a:defRPr sz="8800">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4" name="Text Placeholder 3">
            <a:extLst>
              <a:ext uri="{FF2B5EF4-FFF2-40B4-BE49-F238E27FC236}">
                <a16:creationId xmlns:a16="http://schemas.microsoft.com/office/drawing/2014/main" id="{CE76A237-DE11-402E-8DD6-916C6DF55412}"/>
              </a:ext>
            </a:extLst>
          </p:cNvPr>
          <p:cNvSpPr>
            <a:spLocks noGrp="1"/>
          </p:cNvSpPr>
          <p:nvPr>
            <p:ph type="body" sz="quarter" idx="11"/>
          </p:nvPr>
        </p:nvSpPr>
        <p:spPr>
          <a:xfrm>
            <a:off x="3036886" y="4180951"/>
            <a:ext cx="6118225" cy="563563"/>
          </a:xfrm>
        </p:spPr>
        <p:txBody>
          <a:bodyPr>
            <a:noAutofit/>
          </a:bodyPr>
          <a:lstStyle>
            <a:lvl1pPr algn="ctr">
              <a:defRPr sz="3600">
                <a:solidFill>
                  <a:schemeClr val="accent4"/>
                </a:solidFill>
              </a:defRPr>
            </a:lvl1pPr>
          </a:lstStyle>
          <a:p>
            <a:pPr lvl="0"/>
            <a:endParaRPr lang="en-GB"/>
          </a:p>
        </p:txBody>
      </p:sp>
      <p:pic>
        <p:nvPicPr>
          <p:cNvPr id="17" name="Picture 16" descr="A close up of a logo&#10;&#10;Description automatically generated">
            <a:extLst>
              <a:ext uri="{FF2B5EF4-FFF2-40B4-BE49-F238E27FC236}">
                <a16:creationId xmlns:a16="http://schemas.microsoft.com/office/drawing/2014/main" id="{8EFA23C4-0451-42D4-A619-BE55A1F0C3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4675" y="-2"/>
            <a:ext cx="3246230" cy="2286001"/>
          </a:xfrm>
          <a:prstGeom prst="rect">
            <a:avLst/>
          </a:prstGeom>
        </p:spPr>
      </p:pic>
    </p:spTree>
    <p:extLst>
      <p:ext uri="{BB962C8B-B14F-4D97-AF65-F5344CB8AC3E}">
        <p14:creationId xmlns:p14="http://schemas.microsoft.com/office/powerpoint/2010/main" val="48750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_Schl H&amp;SC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5" name="Picture 4">
            <a:extLst>
              <a:ext uri="{FF2B5EF4-FFF2-40B4-BE49-F238E27FC236}">
                <a16:creationId xmlns:a16="http://schemas.microsoft.com/office/drawing/2014/main" id="{6372A239-6A92-254B-8A9C-163109E614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263" y="74944"/>
            <a:ext cx="2825557" cy="2100414"/>
          </a:xfrm>
          <a:prstGeom prst="rect">
            <a:avLst/>
          </a:prstGeom>
        </p:spPr>
      </p:pic>
      <p:sp>
        <p:nvSpPr>
          <p:cNvPr id="12" name="Title 8">
            <a:extLst>
              <a:ext uri="{FF2B5EF4-FFF2-40B4-BE49-F238E27FC236}">
                <a16:creationId xmlns:a16="http://schemas.microsoft.com/office/drawing/2014/main" id="{BF63A29A-DCDC-2F4B-922F-C17315BDD52B}"/>
              </a:ext>
            </a:extLst>
          </p:cNvPr>
          <p:cNvSpPr>
            <a:spLocks noGrp="1"/>
          </p:cNvSpPr>
          <p:nvPr>
            <p:ph type="title" hasCustomPrompt="1"/>
          </p:nvPr>
        </p:nvSpPr>
        <p:spPr>
          <a:xfrm>
            <a:off x="503249" y="2677118"/>
            <a:ext cx="11152800" cy="1026550"/>
          </a:xfrm>
        </p:spPr>
        <p:txBody>
          <a:bodyPr anchor="ctr"/>
          <a:lstStyle>
            <a:lvl1pPr algn="ctr">
              <a:lnSpc>
                <a:spcPct val="100000"/>
              </a:lnSpc>
              <a:defRPr sz="9600" b="1">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18" name="Text Placeholder 3">
            <a:extLst>
              <a:ext uri="{FF2B5EF4-FFF2-40B4-BE49-F238E27FC236}">
                <a16:creationId xmlns:a16="http://schemas.microsoft.com/office/drawing/2014/main" id="{2C3667B0-0F14-43B3-9E1C-6612D92EF1DC}"/>
              </a:ext>
            </a:extLst>
          </p:cNvPr>
          <p:cNvSpPr>
            <a:spLocks noGrp="1"/>
          </p:cNvSpPr>
          <p:nvPr>
            <p:ph type="body" sz="quarter" idx="11"/>
          </p:nvPr>
        </p:nvSpPr>
        <p:spPr>
          <a:xfrm>
            <a:off x="3036886" y="4180951"/>
            <a:ext cx="6118225" cy="563563"/>
          </a:xfrm>
        </p:spPr>
        <p:txBody>
          <a:bodyPr/>
          <a:lstStyle>
            <a:lvl1pPr algn="ctr">
              <a:defRPr>
                <a:solidFill>
                  <a:schemeClr val="accent4"/>
                </a:solidFill>
              </a:defRPr>
            </a:lvl1pPr>
          </a:lstStyle>
          <a:p>
            <a:pPr lvl="0"/>
            <a:endParaRPr lang="en-GB"/>
          </a:p>
        </p:txBody>
      </p:sp>
    </p:spTree>
    <p:extLst>
      <p:ext uri="{BB962C8B-B14F-4D97-AF65-F5344CB8AC3E}">
        <p14:creationId xmlns:p14="http://schemas.microsoft.com/office/powerpoint/2010/main" val="412436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_Schl Me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4" name="Picture 3">
            <a:extLst>
              <a:ext uri="{FF2B5EF4-FFF2-40B4-BE49-F238E27FC236}">
                <a16:creationId xmlns:a16="http://schemas.microsoft.com/office/drawing/2014/main" id="{9A9D78EA-3984-C946-8692-0E8F3A927A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464" y="81073"/>
            <a:ext cx="2857964" cy="2124504"/>
          </a:xfrm>
          <a:prstGeom prst="rect">
            <a:avLst/>
          </a:prstGeom>
        </p:spPr>
      </p:pic>
      <p:sp>
        <p:nvSpPr>
          <p:cNvPr id="12" name="Title 8">
            <a:extLst>
              <a:ext uri="{FF2B5EF4-FFF2-40B4-BE49-F238E27FC236}">
                <a16:creationId xmlns:a16="http://schemas.microsoft.com/office/drawing/2014/main" id="{9CA5115D-8581-774A-BAF7-53B9400E238E}"/>
              </a:ext>
            </a:extLst>
          </p:cNvPr>
          <p:cNvSpPr>
            <a:spLocks noGrp="1"/>
          </p:cNvSpPr>
          <p:nvPr>
            <p:ph type="title" hasCustomPrompt="1"/>
          </p:nvPr>
        </p:nvSpPr>
        <p:spPr>
          <a:xfrm>
            <a:off x="503249" y="2677118"/>
            <a:ext cx="11152800" cy="1026550"/>
          </a:xfrm>
        </p:spPr>
        <p:txBody>
          <a:bodyPr anchor="ctr"/>
          <a:lstStyle>
            <a:lvl1pPr algn="ctr">
              <a:lnSpc>
                <a:spcPct val="100000"/>
              </a:lnSpc>
              <a:defRPr sz="9600" b="1">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18" name="Text Placeholder 3">
            <a:extLst>
              <a:ext uri="{FF2B5EF4-FFF2-40B4-BE49-F238E27FC236}">
                <a16:creationId xmlns:a16="http://schemas.microsoft.com/office/drawing/2014/main" id="{9A3DBED6-3B8E-4192-8E97-B1801EFA939E}"/>
              </a:ext>
            </a:extLst>
          </p:cNvPr>
          <p:cNvSpPr>
            <a:spLocks noGrp="1"/>
          </p:cNvSpPr>
          <p:nvPr>
            <p:ph type="body" sz="quarter" idx="11"/>
          </p:nvPr>
        </p:nvSpPr>
        <p:spPr>
          <a:xfrm>
            <a:off x="3036886" y="4180951"/>
            <a:ext cx="6118225" cy="563563"/>
          </a:xfrm>
        </p:spPr>
        <p:txBody>
          <a:bodyPr/>
          <a:lstStyle>
            <a:lvl1pPr algn="ctr">
              <a:defRPr>
                <a:solidFill>
                  <a:schemeClr val="accent4"/>
                </a:solidFill>
              </a:defRPr>
            </a:lvl1pPr>
          </a:lstStyle>
          <a:p>
            <a:pPr lvl="0"/>
            <a:endParaRPr lang="en-GB"/>
          </a:p>
        </p:txBody>
      </p:sp>
    </p:spTree>
    <p:extLst>
      <p:ext uri="{BB962C8B-B14F-4D97-AF65-F5344CB8AC3E}">
        <p14:creationId xmlns:p14="http://schemas.microsoft.com/office/powerpoint/2010/main" val="97486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_Schl N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5" name="Picture 4">
            <a:extLst>
              <a:ext uri="{FF2B5EF4-FFF2-40B4-BE49-F238E27FC236}">
                <a16:creationId xmlns:a16="http://schemas.microsoft.com/office/drawing/2014/main" id="{E724DFE7-9DF1-2041-8D21-74880E5FFB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92" y="75561"/>
            <a:ext cx="2869982" cy="2133438"/>
          </a:xfrm>
          <a:prstGeom prst="rect">
            <a:avLst/>
          </a:prstGeom>
        </p:spPr>
      </p:pic>
      <p:sp>
        <p:nvSpPr>
          <p:cNvPr id="12" name="Title 8">
            <a:extLst>
              <a:ext uri="{FF2B5EF4-FFF2-40B4-BE49-F238E27FC236}">
                <a16:creationId xmlns:a16="http://schemas.microsoft.com/office/drawing/2014/main" id="{11B78C3D-9446-EE43-B465-6D310526D1F4}"/>
              </a:ext>
            </a:extLst>
          </p:cNvPr>
          <p:cNvSpPr>
            <a:spLocks noGrp="1"/>
          </p:cNvSpPr>
          <p:nvPr>
            <p:ph type="title" hasCustomPrompt="1"/>
          </p:nvPr>
        </p:nvSpPr>
        <p:spPr>
          <a:xfrm>
            <a:off x="503249" y="2677118"/>
            <a:ext cx="11152800" cy="1026550"/>
          </a:xfrm>
        </p:spPr>
        <p:txBody>
          <a:bodyPr anchor="ctr"/>
          <a:lstStyle>
            <a:lvl1pPr algn="ctr">
              <a:lnSpc>
                <a:spcPct val="100000"/>
              </a:lnSpc>
              <a:defRPr sz="9600" b="1">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18" name="Text Placeholder 3">
            <a:extLst>
              <a:ext uri="{FF2B5EF4-FFF2-40B4-BE49-F238E27FC236}">
                <a16:creationId xmlns:a16="http://schemas.microsoft.com/office/drawing/2014/main" id="{8FA13B3F-6B92-493C-9923-0909E37374DA}"/>
              </a:ext>
            </a:extLst>
          </p:cNvPr>
          <p:cNvSpPr>
            <a:spLocks noGrp="1"/>
          </p:cNvSpPr>
          <p:nvPr>
            <p:ph type="body" sz="quarter" idx="11"/>
          </p:nvPr>
        </p:nvSpPr>
        <p:spPr>
          <a:xfrm>
            <a:off x="3036886" y="4180951"/>
            <a:ext cx="6118225" cy="563563"/>
          </a:xfrm>
        </p:spPr>
        <p:txBody>
          <a:bodyPr/>
          <a:lstStyle>
            <a:lvl1pPr algn="ctr">
              <a:defRPr>
                <a:solidFill>
                  <a:schemeClr val="accent4"/>
                </a:solidFill>
              </a:defRPr>
            </a:lvl1pPr>
          </a:lstStyle>
          <a:p>
            <a:pPr lvl="0"/>
            <a:endParaRPr lang="en-GB"/>
          </a:p>
        </p:txBody>
      </p:sp>
    </p:spTree>
    <p:extLst>
      <p:ext uri="{BB962C8B-B14F-4D97-AF65-F5344CB8AC3E}">
        <p14:creationId xmlns:p14="http://schemas.microsoft.com/office/powerpoint/2010/main" val="283442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_Schl Spo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pic>
        <p:nvPicPr>
          <p:cNvPr id="3" name="Picture 2">
            <a:extLst>
              <a:ext uri="{FF2B5EF4-FFF2-40B4-BE49-F238E27FC236}">
                <a16:creationId xmlns:a16="http://schemas.microsoft.com/office/drawing/2014/main" id="{9C01920F-08EE-2D4A-A4B4-99BE29AA85F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val="0"/>
              </a:ext>
            </a:extLst>
          </a:blip>
          <a:srcRect t="24135" b="24050"/>
          <a:stretch/>
        </p:blipFill>
        <p:spPr>
          <a:xfrm>
            <a:off x="2610091" y="972067"/>
            <a:ext cx="6939117" cy="5085833"/>
          </a:xfrm>
          <a:prstGeom prst="rect">
            <a:avLst/>
          </a:prstGeom>
        </p:spPr>
      </p:pic>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25" name="Picture 24">
            <a:extLst>
              <a:ext uri="{FF2B5EF4-FFF2-40B4-BE49-F238E27FC236}">
                <a16:creationId xmlns:a16="http://schemas.microsoft.com/office/drawing/2014/main" id="{952033DC-CED0-474F-A1CC-4F7A2C53CB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74400" y="115319"/>
            <a:ext cx="762002" cy="762002"/>
          </a:xfrm>
          <a:prstGeom prst="rect">
            <a:avLst/>
          </a:prstGeom>
        </p:spPr>
      </p:pic>
      <p:pic>
        <p:nvPicPr>
          <p:cNvPr id="4" name="Picture 3">
            <a:extLst>
              <a:ext uri="{FF2B5EF4-FFF2-40B4-BE49-F238E27FC236}">
                <a16:creationId xmlns:a16="http://schemas.microsoft.com/office/drawing/2014/main" id="{EBA4E183-8595-224A-B07D-F32F01961E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005" y="88389"/>
            <a:ext cx="2826395" cy="2101037"/>
          </a:xfrm>
          <a:prstGeom prst="rect">
            <a:avLst/>
          </a:prstGeom>
        </p:spPr>
      </p:pic>
      <p:sp>
        <p:nvSpPr>
          <p:cNvPr id="12" name="Title 8">
            <a:extLst>
              <a:ext uri="{FF2B5EF4-FFF2-40B4-BE49-F238E27FC236}">
                <a16:creationId xmlns:a16="http://schemas.microsoft.com/office/drawing/2014/main" id="{EBC70243-C326-A04D-8D6C-30696072231B}"/>
              </a:ext>
            </a:extLst>
          </p:cNvPr>
          <p:cNvSpPr>
            <a:spLocks noGrp="1"/>
          </p:cNvSpPr>
          <p:nvPr>
            <p:ph type="title" hasCustomPrompt="1"/>
          </p:nvPr>
        </p:nvSpPr>
        <p:spPr>
          <a:xfrm>
            <a:off x="503249" y="2677118"/>
            <a:ext cx="11152800" cy="1026550"/>
          </a:xfrm>
        </p:spPr>
        <p:txBody>
          <a:bodyPr anchor="ctr"/>
          <a:lstStyle>
            <a:lvl1pPr algn="ctr">
              <a:lnSpc>
                <a:spcPct val="100000"/>
              </a:lnSpc>
              <a:defRPr sz="9600" b="1">
                <a:solidFill>
                  <a:schemeClr val="accent4"/>
                </a:solidFill>
              </a:defRPr>
            </a:lvl1pPr>
          </a:lstStyle>
          <a:p>
            <a:r>
              <a:rPr lang="en-US" sz="9600">
                <a:solidFill>
                  <a:schemeClr val="accent4"/>
                </a:solidFill>
              </a:rPr>
              <a:t>Click to edit course name</a:t>
            </a:r>
            <a:endParaRPr lang="en-GB" sz="9600">
              <a:solidFill>
                <a:schemeClr val="accent4"/>
              </a:solidFill>
            </a:endParaRPr>
          </a:p>
        </p:txBody>
      </p:sp>
      <p:sp>
        <p:nvSpPr>
          <p:cNvPr id="18" name="Text Placeholder 3">
            <a:extLst>
              <a:ext uri="{FF2B5EF4-FFF2-40B4-BE49-F238E27FC236}">
                <a16:creationId xmlns:a16="http://schemas.microsoft.com/office/drawing/2014/main" id="{77453274-522E-4AB1-970E-0F4BA6E67E12}"/>
              </a:ext>
            </a:extLst>
          </p:cNvPr>
          <p:cNvSpPr>
            <a:spLocks noGrp="1"/>
          </p:cNvSpPr>
          <p:nvPr>
            <p:ph type="body" sz="quarter" idx="11"/>
          </p:nvPr>
        </p:nvSpPr>
        <p:spPr>
          <a:xfrm>
            <a:off x="3036886" y="4180951"/>
            <a:ext cx="6118225" cy="563563"/>
          </a:xfrm>
        </p:spPr>
        <p:txBody>
          <a:bodyPr/>
          <a:lstStyle>
            <a:lvl1pPr algn="ctr">
              <a:defRPr>
                <a:solidFill>
                  <a:schemeClr val="accent4"/>
                </a:solidFill>
              </a:defRPr>
            </a:lvl1pPr>
          </a:lstStyle>
          <a:p>
            <a:pPr lvl="0"/>
            <a:endParaRPr lang="en-GB"/>
          </a:p>
        </p:txBody>
      </p:sp>
    </p:spTree>
    <p:extLst>
      <p:ext uri="{BB962C8B-B14F-4D97-AF65-F5344CB8AC3E}">
        <p14:creationId xmlns:p14="http://schemas.microsoft.com/office/powerpoint/2010/main" val="324016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estion slide">
    <p:bg>
      <p:bgPr>
        <a:solidFill>
          <a:schemeClr val="accent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6" name="Picture 15">
            <a:extLst>
              <a:ext uri="{FF2B5EF4-FFF2-40B4-BE49-F238E27FC236}">
                <a16:creationId xmlns:a16="http://schemas.microsoft.com/office/drawing/2014/main" id="{363CF4B8-3326-0D4F-8742-1D080D7054AD}"/>
              </a:ext>
            </a:extLst>
          </p:cNvPr>
          <p:cNvPicPr>
            <a:picLocks noChangeAspect="1"/>
          </p:cNvPicPr>
          <p:nvPr userDrawn="1"/>
        </p:nvPicPr>
        <p:blipFill>
          <a:blip r:embed="rId2">
            <a:alphaModFix amt="67000"/>
            <a:extLst>
              <a:ext uri="{28A0092B-C50C-407E-A947-70E740481C1C}">
                <a14:useLocalDpi xmlns:a14="http://schemas.microsoft.com/office/drawing/2010/main"/>
              </a:ext>
            </a:extLst>
          </a:blip>
          <a:stretch>
            <a:fillRect/>
          </a:stretch>
        </p:blipFill>
        <p:spPr>
          <a:xfrm>
            <a:off x="-2" y="-1"/>
            <a:ext cx="12192001" cy="6405749"/>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sp>
        <p:nvSpPr>
          <p:cNvPr id="12" name="Picture Placeholder 7">
            <a:extLst>
              <a:ext uri="{FF2B5EF4-FFF2-40B4-BE49-F238E27FC236}">
                <a16:creationId xmlns:a16="http://schemas.microsoft.com/office/drawing/2014/main" id="{E83AA302-5316-934E-A60C-63FC55C16F35}"/>
              </a:ext>
            </a:extLst>
          </p:cNvPr>
          <p:cNvSpPr>
            <a:spLocks noGrp="1"/>
          </p:cNvSpPr>
          <p:nvPr>
            <p:ph type="pic" sz="quarter" idx="19"/>
          </p:nvPr>
        </p:nvSpPr>
        <p:spPr>
          <a:xfrm>
            <a:off x="6096001" y="398462"/>
            <a:ext cx="5705104" cy="5500645"/>
          </a:xfrm>
        </p:spPr>
        <p:txBody>
          <a:bodyPr>
            <a:normAutofit/>
          </a:bodyPr>
          <a:lstStyle>
            <a:lvl1pP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34624E48-52BA-4534-AA3C-8FDB78C78335}"/>
              </a:ext>
            </a:extLst>
          </p:cNvPr>
          <p:cNvSpPr>
            <a:spLocks noGrp="1"/>
          </p:cNvSpPr>
          <p:nvPr>
            <p:ph type="title"/>
          </p:nvPr>
        </p:nvSpPr>
        <p:spPr>
          <a:xfrm>
            <a:off x="522000" y="842399"/>
            <a:ext cx="5068095" cy="1189584"/>
          </a:xfrm>
        </p:spPr>
        <p:txBody>
          <a:bodyPr/>
          <a:lstStyle>
            <a:lvl1pPr>
              <a:lnSpc>
                <a:spcPct val="100000"/>
              </a:lnSpc>
              <a:defRPr sz="6600">
                <a:latin typeface="Arial Black" panose="020B0A040201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8109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 Answer_hero image &amp;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44FD8-47C5-D943-8773-C4A6FFDA9EF8}"/>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4" name="Picture 13">
            <a:extLst>
              <a:ext uri="{FF2B5EF4-FFF2-40B4-BE49-F238E27FC236}">
                <a16:creationId xmlns:a16="http://schemas.microsoft.com/office/drawing/2014/main" id="{04B4F715-A9FE-2942-9196-453014233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sp>
        <p:nvSpPr>
          <p:cNvPr id="12" name="Picture Placeholder 7">
            <a:extLst>
              <a:ext uri="{FF2B5EF4-FFF2-40B4-BE49-F238E27FC236}">
                <a16:creationId xmlns:a16="http://schemas.microsoft.com/office/drawing/2014/main" id="{FB3EA384-CB77-EE4D-A3C1-FA1AA4C03B0A}"/>
              </a:ext>
            </a:extLst>
          </p:cNvPr>
          <p:cNvSpPr>
            <a:spLocks noGrp="1"/>
          </p:cNvSpPr>
          <p:nvPr>
            <p:ph type="pic" sz="quarter" idx="16"/>
          </p:nvPr>
        </p:nvSpPr>
        <p:spPr>
          <a:xfrm>
            <a:off x="517200" y="348792"/>
            <a:ext cx="7561571" cy="5666809"/>
          </a:xfrm>
        </p:spPr>
        <p:txBody>
          <a:bodyPr>
            <a:normAutofit/>
          </a:bodyPr>
          <a:lstStyle>
            <a:lvl1pPr>
              <a:defRPr>
                <a:solidFill>
                  <a:schemeClr val="bg1"/>
                </a:solidFill>
              </a:defRPr>
            </a:lvl1pPr>
          </a:lstStyle>
          <a:p>
            <a:r>
              <a:rPr lang="en-US"/>
              <a:t>Click icon to add picture</a:t>
            </a:r>
            <a:endParaRPr lang="en-GB"/>
          </a:p>
        </p:txBody>
      </p:sp>
      <p:sp>
        <p:nvSpPr>
          <p:cNvPr id="15" name="Rectangle 14">
            <a:extLst>
              <a:ext uri="{FF2B5EF4-FFF2-40B4-BE49-F238E27FC236}">
                <a16:creationId xmlns:a16="http://schemas.microsoft.com/office/drawing/2014/main" id="{5F5ADA66-66E7-144E-BD19-A21E1C5DAE3E}"/>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Slide Number Placeholder 5">
            <a:extLst>
              <a:ext uri="{FF2B5EF4-FFF2-40B4-BE49-F238E27FC236}">
                <a16:creationId xmlns:a16="http://schemas.microsoft.com/office/drawing/2014/main" id="{A27AA93C-92A0-0946-8C15-E4EC11AB78C1}"/>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24" name="Picture 23">
            <a:extLst>
              <a:ext uri="{FF2B5EF4-FFF2-40B4-BE49-F238E27FC236}">
                <a16:creationId xmlns:a16="http://schemas.microsoft.com/office/drawing/2014/main" id="{CB69ED39-AE26-1A4C-9C72-4B18853DA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pic>
        <p:nvPicPr>
          <p:cNvPr id="33" name="Picture 32">
            <a:extLst>
              <a:ext uri="{FF2B5EF4-FFF2-40B4-BE49-F238E27FC236}">
                <a16:creationId xmlns:a16="http://schemas.microsoft.com/office/drawing/2014/main" id="{2217DEC0-D20F-0048-A6C2-B4A238EF55F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74400" y="80398"/>
            <a:ext cx="762002" cy="762002"/>
          </a:xfrm>
          <a:prstGeom prst="rect">
            <a:avLst/>
          </a:prstGeom>
        </p:spPr>
      </p:pic>
      <p:sp>
        <p:nvSpPr>
          <p:cNvPr id="34" name="Text Placeholder 14">
            <a:extLst>
              <a:ext uri="{FF2B5EF4-FFF2-40B4-BE49-F238E27FC236}">
                <a16:creationId xmlns:a16="http://schemas.microsoft.com/office/drawing/2014/main" id="{1075FAAA-001C-EA46-BFED-A8BE54359879}"/>
              </a:ext>
            </a:extLst>
          </p:cNvPr>
          <p:cNvSpPr>
            <a:spLocks noGrp="1"/>
          </p:cNvSpPr>
          <p:nvPr>
            <p:ph type="body" sz="quarter" idx="14" hasCustomPrompt="1"/>
          </p:nvPr>
        </p:nvSpPr>
        <p:spPr>
          <a:xfrm>
            <a:off x="8595971" y="968188"/>
            <a:ext cx="3340431" cy="5045214"/>
          </a:xfrm>
        </p:spPr>
        <p:txBody>
          <a:bodyPr vert="horz" lIns="0" tIns="331200" rIns="0" bIns="0" rtlCol="0">
            <a:noAutofit/>
          </a:bodyPr>
          <a:lstStyle>
            <a:lvl1pPr marL="0" indent="0">
              <a:lnSpc>
                <a:spcPct val="100000"/>
              </a:lnSpc>
              <a:spcAft>
                <a:spcPts val="0"/>
              </a:spcAft>
              <a:buNone/>
              <a:defRPr lang="en-US" sz="5400" b="1" i="0" dirty="0" smtClean="0">
                <a:solidFill>
                  <a:schemeClr val="accent4"/>
                </a:solidFill>
                <a:latin typeface="Arial Black" panose="020B0604020202020204" pitchFamily="34" charset="0"/>
                <a:cs typeface="Arial Black" panose="020B0604020202020204" pitchFamily="34" charset="0"/>
              </a:defRPr>
            </a:lvl1pPr>
            <a:lvl2pPr marL="432000" indent="-288000">
              <a:lnSpc>
                <a:spcPct val="100000"/>
              </a:lnSpc>
              <a:buClr>
                <a:schemeClr val="tx2"/>
              </a:buClr>
              <a:buSzPct val="90000"/>
              <a:buFont typeface="Wingdings" panose="05000000000000000000" pitchFamily="2" charset="2"/>
              <a:buChar char="n"/>
              <a:defRPr lang="en-US" sz="2000" dirty="0" smtClean="0">
                <a:solidFill>
                  <a:schemeClr val="bg1"/>
                </a:solidFill>
                <a:latin typeface="+mn-lt"/>
              </a:defRPr>
            </a:lvl2pPr>
            <a:lvl3pPr marL="576000" indent="-216000">
              <a:lnSpc>
                <a:spcPct val="100000"/>
              </a:lnSpc>
              <a:buClr>
                <a:schemeClr val="tx2"/>
              </a:buClr>
              <a:buFont typeface="Wingdings" panose="05000000000000000000" pitchFamily="2" charset="2"/>
              <a:buChar char="§"/>
              <a:defRPr sz="2000">
                <a:solidFill>
                  <a:schemeClr val="bg1"/>
                </a:solidFill>
              </a:defRPr>
            </a:lvl3pPr>
            <a:lvl4pPr marL="720000" indent="-216000">
              <a:lnSpc>
                <a:spcPct val="100000"/>
              </a:lnSpc>
              <a:buClr>
                <a:schemeClr val="tx2"/>
              </a:buClr>
              <a:buFont typeface="Arial" panose="020B0604020202020204" pitchFamily="34" charset="0"/>
              <a:buChar char="▪"/>
              <a:defRPr sz="2000" u="none" baseline="0">
                <a:solidFill>
                  <a:schemeClr val="bg1"/>
                </a:solidFill>
              </a:defRPr>
            </a:lvl4pPr>
            <a:lvl5pPr marL="864000" indent="-216000">
              <a:lnSpc>
                <a:spcPct val="100000"/>
              </a:lnSpc>
              <a:buClr>
                <a:schemeClr val="tx2"/>
              </a:buClr>
              <a:buSzPct val="80000"/>
              <a:buFont typeface="Arial" panose="020B0604020202020204" pitchFamily="34" charset="0"/>
              <a:buChar char="▫"/>
              <a:defRPr lang="en-US" sz="20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a:t>Insert title &amp; adjust font size</a:t>
            </a:r>
          </a:p>
        </p:txBody>
      </p:sp>
      <p:cxnSp>
        <p:nvCxnSpPr>
          <p:cNvPr id="13" name="Straight Connector 12">
            <a:extLst>
              <a:ext uri="{FF2B5EF4-FFF2-40B4-BE49-F238E27FC236}">
                <a16:creationId xmlns:a16="http://schemas.microsoft.com/office/drawing/2014/main" id="{19765A79-B957-394F-889A-5678F1AA0012}"/>
              </a:ext>
            </a:extLst>
          </p:cNvPr>
          <p:cNvCxnSpPr>
            <a:cxnSpLocks/>
          </p:cNvCxnSpPr>
          <p:nvPr userDrawn="1"/>
        </p:nvCxnSpPr>
        <p:spPr>
          <a:xfrm>
            <a:off x="8595971" y="1177920"/>
            <a:ext cx="100994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72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67F51-63F9-424B-86F7-4550E020CBFA}"/>
              </a:ext>
            </a:extLst>
          </p:cNvPr>
          <p:cNvSpPr/>
          <p:nvPr userDrawn="1"/>
        </p:nvSpPr>
        <p:spPr>
          <a:xfrm>
            <a:off x="0" y="6356350"/>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E49949C-032B-4962-BA88-8221C63BD126}"/>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22" y="6354252"/>
            <a:ext cx="12192000" cy="521208"/>
          </a:xfrm>
          <a:prstGeom prst="rect">
            <a:avLst/>
          </a:prstGeom>
        </p:spPr>
      </p:pic>
      <p:sp>
        <p:nvSpPr>
          <p:cNvPr id="2" name="Title Placeholder 1">
            <a:extLst>
              <a:ext uri="{FF2B5EF4-FFF2-40B4-BE49-F238E27FC236}">
                <a16:creationId xmlns:a16="http://schemas.microsoft.com/office/drawing/2014/main" id="{1335CBDB-6176-4738-A036-C5134459BA53}"/>
              </a:ext>
            </a:extLst>
          </p:cNvPr>
          <p:cNvSpPr>
            <a:spLocks noGrp="1"/>
          </p:cNvSpPr>
          <p:nvPr>
            <p:ph type="title"/>
          </p:nvPr>
        </p:nvSpPr>
        <p:spPr>
          <a:xfrm>
            <a:off x="521999" y="842399"/>
            <a:ext cx="9291303" cy="1514302"/>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9AE029-C9A2-44B5-A06D-810747293FEB}"/>
              </a:ext>
            </a:extLst>
          </p:cNvPr>
          <p:cNvSpPr>
            <a:spLocks noGrp="1"/>
          </p:cNvSpPr>
          <p:nvPr>
            <p:ph type="body" idx="1"/>
          </p:nvPr>
        </p:nvSpPr>
        <p:spPr>
          <a:xfrm>
            <a:off x="522000" y="2854800"/>
            <a:ext cx="9291302" cy="3178800"/>
          </a:xfrm>
          <a:prstGeom prst="rect">
            <a:avLst/>
          </a:prstGeom>
        </p:spPr>
        <p:txBody>
          <a:bodyPr vert="horz" lIns="0" tIns="331200" rIns="0" bIns="0" rtlCol="0">
            <a:normAutofit/>
          </a:bodyPr>
          <a:lstStyle/>
          <a:p>
            <a:pPr lvl="0"/>
            <a:r>
              <a:rPr lang="en-US"/>
              <a:t>Edit Master text styles</a:t>
            </a:r>
          </a:p>
          <a:p>
            <a:pPr lvl="4"/>
            <a:r>
              <a:rPr lang="en-US"/>
              <a:t>Second level</a:t>
            </a:r>
          </a:p>
          <a:p>
            <a:pPr lvl="5"/>
            <a:r>
              <a:rPr lang="en-US"/>
              <a:t>Third level</a:t>
            </a:r>
          </a:p>
          <a:p>
            <a:pPr lvl="6"/>
            <a:r>
              <a:rPr lang="en-US"/>
              <a:t>Fourth level</a:t>
            </a:r>
          </a:p>
          <a:p>
            <a:pPr lvl="7"/>
            <a:r>
              <a:rPr lang="en-US"/>
              <a:t>Fifth level</a:t>
            </a:r>
          </a:p>
          <a:p>
            <a:pPr lvl="6"/>
            <a:endParaRPr lang="en-US"/>
          </a:p>
        </p:txBody>
      </p:sp>
      <p:sp>
        <p:nvSpPr>
          <p:cNvPr id="6" name="Slide Number Placeholder 5">
            <a:extLst>
              <a:ext uri="{FF2B5EF4-FFF2-40B4-BE49-F238E27FC236}">
                <a16:creationId xmlns:a16="http://schemas.microsoft.com/office/drawing/2014/main" id="{0ABE8D43-A09F-4BD7-9F21-D97AA8CFC7C6}"/>
              </a:ext>
            </a:extLst>
          </p:cNvPr>
          <p:cNvSpPr>
            <a:spLocks noGrp="1"/>
          </p:cNvSpPr>
          <p:nvPr>
            <p:ph type="sldNum" sz="quarter" idx="4"/>
          </p:nvPr>
        </p:nvSpPr>
        <p:spPr>
          <a:xfrm>
            <a:off x="11174400" y="6364031"/>
            <a:ext cx="500400" cy="501650"/>
          </a:xfrm>
          <a:prstGeom prst="rect">
            <a:avLst/>
          </a:prstGeom>
        </p:spPr>
        <p:txBody>
          <a:bodyPr vert="horz" lIns="0" tIns="0" rIns="0" bIns="0" rtlCol="0" anchor="ctr">
            <a:noAutofit/>
          </a:bodyPr>
          <a:lstStyle>
            <a:lvl1pPr algn="r">
              <a:lnSpc>
                <a:spcPts val="1900"/>
              </a:lnSpc>
              <a:defRPr sz="900">
                <a:solidFill>
                  <a:schemeClr val="bg1"/>
                </a:solidFill>
              </a:defRPr>
            </a:lvl1pPr>
          </a:lstStyle>
          <a:p>
            <a:fld id="{E3865ED3-5985-4D19-8FFA-E2B1DCF4EC52}" type="slidenum">
              <a:rPr lang="en-GB" smtClean="0"/>
              <a:pPr/>
              <a:t>‹#›</a:t>
            </a:fld>
            <a:endParaRPr lang="en-GB"/>
          </a:p>
        </p:txBody>
      </p:sp>
      <p:pic>
        <p:nvPicPr>
          <p:cNvPr id="10" name="Picture 9">
            <a:extLst>
              <a:ext uri="{FF2B5EF4-FFF2-40B4-BE49-F238E27FC236}">
                <a16:creationId xmlns:a16="http://schemas.microsoft.com/office/drawing/2014/main" id="{F39F61ED-D5C0-49FE-9DE8-4A354910D4A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423271901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841" r:id="rId3"/>
    <p:sldLayoutId id="2147483775" r:id="rId4"/>
    <p:sldLayoutId id="2147483752" r:id="rId5"/>
    <p:sldLayoutId id="2147483753" r:id="rId6"/>
    <p:sldLayoutId id="2147483754" r:id="rId7"/>
    <p:sldLayoutId id="2147483840" r:id="rId8"/>
    <p:sldLayoutId id="2147483786" r:id="rId9"/>
    <p:sldLayoutId id="2147483779" r:id="rId10"/>
    <p:sldLayoutId id="2147483763" r:id="rId11"/>
    <p:sldLayoutId id="2147483782" r:id="rId12"/>
    <p:sldLayoutId id="2147483755" r:id="rId13"/>
    <p:sldLayoutId id="2147483806" r:id="rId14"/>
    <p:sldLayoutId id="2147483801" r:id="rId15"/>
    <p:sldLayoutId id="2147483776" r:id="rId16"/>
    <p:sldLayoutId id="2147483707" r:id="rId17"/>
    <p:sldLayoutId id="2147483842" r:id="rId18"/>
  </p:sldLayoutIdLst>
  <p:txStyles>
    <p:title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371"/>
        </a:spcAft>
        <a:buFontTx/>
        <a:buNone/>
        <a:defRPr sz="2400" u="none" kern="1200">
          <a:solidFill>
            <a:schemeClr val="tx1"/>
          </a:solidFill>
          <a:latin typeface="+mj-lt"/>
          <a:ea typeface="+mn-ea"/>
          <a:cs typeface="+mn-cs"/>
        </a:defRPr>
      </a:lvl1pPr>
      <a:lvl2pPr marL="0" indent="-216000" algn="l" defTabSz="914400" rtl="0" eaLnBrk="1" latinLnBrk="0" hangingPunct="1">
        <a:lnSpc>
          <a:spcPct val="100000"/>
        </a:lnSpc>
        <a:spcBef>
          <a:spcPts val="0"/>
        </a:spcBef>
        <a:spcAft>
          <a:spcPts val="371"/>
        </a:spcAft>
        <a:buFont typeface="Arial" panose="020B0604020202020204" pitchFamily="34" charset="0"/>
        <a:buNone/>
        <a:defRPr sz="2400" b="0" i="0" u="none"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371"/>
        </a:spcAft>
        <a:buSzPct val="90000"/>
        <a:buFont typeface="Wingdings" panose="05000000000000000000" pitchFamily="2" charset="2"/>
        <a:buNone/>
        <a:defRPr sz="2400" b="0" u="none" kern="1200">
          <a:solidFill>
            <a:schemeClr val="tx1"/>
          </a:solidFill>
          <a:latin typeface="+mn-lt"/>
          <a:ea typeface="+mn-ea"/>
          <a:cs typeface="+mn-cs"/>
        </a:defRPr>
      </a:lvl3pPr>
      <a:lvl4pPr marL="0" indent="0" algn="l" defTabSz="914400" rtl="0" eaLnBrk="1" latinLnBrk="0" hangingPunct="1">
        <a:lnSpc>
          <a:spcPts val="2100"/>
        </a:lnSpc>
        <a:spcBef>
          <a:spcPts val="0"/>
        </a:spcBef>
        <a:spcAft>
          <a:spcPts val="371"/>
        </a:spcAft>
        <a:buSzPct val="90000"/>
        <a:buFont typeface="Wingdings" panose="05000000000000000000" pitchFamily="2" charset="2"/>
        <a:buNone/>
        <a:defRPr sz="1700" u="sng" kern="1200">
          <a:solidFill>
            <a:schemeClr val="tx1"/>
          </a:solidFill>
          <a:latin typeface="+mn-lt"/>
          <a:ea typeface="+mn-ea"/>
          <a:cs typeface="+mn-cs"/>
        </a:defRPr>
      </a:lvl4pPr>
      <a:lvl5pPr marL="432000" indent="-288000" algn="l" defTabSz="914400" rtl="0" eaLnBrk="1" latinLnBrk="0" hangingPunct="1">
        <a:lnSpc>
          <a:spcPct val="100000"/>
        </a:lnSpc>
        <a:spcBef>
          <a:spcPts val="0"/>
        </a:spcBef>
        <a:spcAft>
          <a:spcPts val="371"/>
        </a:spcAft>
        <a:buSzPct val="90000"/>
        <a:buFont typeface="Wingdings" panose="05000000000000000000" pitchFamily="2" charset="2"/>
        <a:buChar char="n"/>
        <a:tabLst/>
        <a:defRPr lang="en-US" sz="2400" kern="1200" dirty="0">
          <a:solidFill>
            <a:schemeClr val="tx1"/>
          </a:solidFill>
          <a:latin typeface="+mn-lt"/>
          <a:ea typeface="+mn-ea"/>
          <a:cs typeface="+mn-cs"/>
        </a:defRPr>
      </a:lvl5pPr>
      <a:lvl6pPr marL="576000" marR="0" indent="-216000" algn="l" defTabSz="914400" rtl="0" eaLnBrk="1" fontAlgn="auto" latinLnBrk="0" hangingPunct="1">
        <a:lnSpc>
          <a:spcPct val="100000"/>
        </a:lnSpc>
        <a:spcBef>
          <a:spcPts val="0"/>
        </a:spcBef>
        <a:spcAft>
          <a:spcPts val="371"/>
        </a:spcAft>
        <a:buClrTx/>
        <a:buSzPct val="90000"/>
        <a:buFont typeface="Wingdings" panose="05000000000000000000" pitchFamily="2" charset="2"/>
        <a:buChar char="§"/>
        <a:tabLst/>
        <a:defRPr lang="en-US" sz="2300" kern="1200" dirty="0">
          <a:solidFill>
            <a:schemeClr val="tx1"/>
          </a:solidFill>
          <a:latin typeface="+mn-lt"/>
          <a:ea typeface="+mn-ea"/>
          <a:cs typeface="+mn-cs"/>
        </a:defRPr>
      </a:lvl6pPr>
      <a:lvl7pPr marL="720000" indent="-216000" algn="l" defTabSz="914400" rtl="0" eaLnBrk="1" latinLnBrk="0" hangingPunct="1">
        <a:lnSpc>
          <a:spcPct val="100000"/>
        </a:lnSpc>
        <a:spcBef>
          <a:spcPts val="0"/>
        </a:spcBef>
        <a:spcAft>
          <a:spcPts val="371"/>
        </a:spcAft>
        <a:buSzPct val="80000"/>
        <a:buFont typeface="Arial" panose="020B0604020202020204" pitchFamily="34" charset="0"/>
        <a:buChar char="▪"/>
        <a:defRPr sz="2200" kern="1200">
          <a:solidFill>
            <a:schemeClr val="tx1"/>
          </a:solidFill>
          <a:latin typeface="+mn-lt"/>
          <a:ea typeface="+mn-ea"/>
          <a:cs typeface="+mn-cs"/>
        </a:defRPr>
      </a:lvl7pPr>
      <a:lvl8pPr marL="864000" indent="-216000" algn="l" defTabSz="914400" rtl="0" eaLnBrk="1" latinLnBrk="0" hangingPunct="1">
        <a:lnSpc>
          <a:spcPct val="100000"/>
        </a:lnSpc>
        <a:spcBef>
          <a:spcPts val="0"/>
        </a:spcBef>
        <a:spcAft>
          <a:spcPts val="371"/>
        </a:spcAft>
        <a:buFont typeface="Arial" panose="020B0604020202020204" pitchFamily="34" charset="0"/>
        <a:buChar char="▫"/>
        <a:defRPr sz="21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video" Target="https://www.youtube.com/embed/KSAUWVLKEC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ideo" Target="https://www.youtube.com/embed/6caCqn_nD6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hyperlink" Target="https://www.youtube.com/watch?v=9YQnP8Lgda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AE26-FE00-43EE-84E9-51274FBB40A5}"/>
              </a:ext>
            </a:extLst>
          </p:cNvPr>
          <p:cNvSpPr>
            <a:spLocks noGrp="1"/>
          </p:cNvSpPr>
          <p:nvPr>
            <p:ph type="title"/>
          </p:nvPr>
        </p:nvSpPr>
        <p:spPr>
          <a:xfrm>
            <a:off x="1372226" y="3429000"/>
            <a:ext cx="9796962" cy="990602"/>
          </a:xfrm>
        </p:spPr>
        <p:txBody>
          <a:bodyPr/>
          <a:lstStyle/>
          <a:p>
            <a:r>
              <a:rPr lang="en-GB" sz="8000" dirty="0">
                <a:cs typeface="Arial"/>
              </a:rPr>
              <a:t/>
            </a:r>
            <a:br>
              <a:rPr lang="en-GB" sz="8000" dirty="0">
                <a:cs typeface="Arial"/>
              </a:rPr>
            </a:br>
            <a:r>
              <a:rPr lang="en-GB" sz="8000" dirty="0">
                <a:cs typeface="Arial"/>
              </a:rPr>
              <a:t>Why Educate?</a:t>
            </a:r>
            <a:br>
              <a:rPr lang="en-GB" sz="8000" dirty="0">
                <a:cs typeface="Arial"/>
              </a:rPr>
            </a:br>
            <a:r>
              <a:rPr lang="en-GB" sz="8000" dirty="0">
                <a:cs typeface="Arial"/>
              </a:rPr>
              <a:t/>
            </a:r>
            <a:br>
              <a:rPr lang="en-GB" sz="8000" dirty="0">
                <a:cs typeface="Arial"/>
              </a:rPr>
            </a:br>
            <a:r>
              <a:rPr lang="en-GB" sz="8000" dirty="0">
                <a:cs typeface="Arial"/>
              </a:rPr>
              <a:t> </a:t>
            </a:r>
            <a:endParaRPr lang="en-GB" sz="8000" dirty="0"/>
          </a:p>
        </p:txBody>
      </p:sp>
      <p:pic>
        <p:nvPicPr>
          <p:cNvPr id="1026" name="Picture 2" descr="9fd16b23-def6-45c1-91f5-00448298e5e2">
            <a:extLst>
              <a:ext uri="{FF2B5EF4-FFF2-40B4-BE49-F238E27FC236}">
                <a16:creationId xmlns:a16="http://schemas.microsoft.com/office/drawing/2014/main" id="{90CAC060-EA45-47B4-81A5-0E9F0E7F12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1892" y="5329767"/>
            <a:ext cx="1540108" cy="15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29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72A8-DC1C-4E52-ADC6-E0B83C47D7BF}"/>
              </a:ext>
            </a:extLst>
          </p:cNvPr>
          <p:cNvSpPr txBox="1">
            <a:spLocks/>
          </p:cNvSpPr>
          <p:nvPr/>
        </p:nvSpPr>
        <p:spPr>
          <a:xfrm>
            <a:off x="129993" y="480950"/>
            <a:ext cx="9017356" cy="994172"/>
          </a:xfrm>
          <a:prstGeom prst="rect">
            <a:avLst/>
          </a:prstGeom>
          <a:noFill/>
        </p:spPr>
        <p:txBody>
          <a:bodyPr vert="horz" lIns="0" tIns="0" rIns="0" bIns="0" rtlCol="0" anchor="t" anchorCtr="0">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dirty="0">
                <a:solidFill>
                  <a:schemeClr val="accent4"/>
                </a:solidFill>
              </a:rPr>
              <a:t>BA (Hons) Education, </a:t>
            </a:r>
            <a:r>
              <a:rPr lang="en-GB" sz="4000" dirty="0">
                <a:solidFill>
                  <a:srgbClr val="FC2E81"/>
                </a:solidFill>
              </a:rPr>
              <a:t>Inclusion</a:t>
            </a:r>
            <a:r>
              <a:rPr lang="en-GB" dirty="0"/>
              <a:t> </a:t>
            </a:r>
            <a:r>
              <a:rPr lang="en-GB" dirty="0">
                <a:solidFill>
                  <a:schemeClr val="accent4"/>
                </a:solidFill>
              </a:rPr>
              <a:t>and</a:t>
            </a:r>
            <a:r>
              <a:rPr lang="en-GB" dirty="0"/>
              <a:t> </a:t>
            </a:r>
            <a:r>
              <a:rPr lang="en-GB" sz="4000" dirty="0">
                <a:solidFill>
                  <a:srgbClr val="148DFE"/>
                </a:solidFill>
              </a:rPr>
              <a:t>SEN</a:t>
            </a:r>
            <a:endParaRPr lang="en-GB" dirty="0">
              <a:solidFill>
                <a:srgbClr val="148DFE"/>
              </a:solidFill>
            </a:endParaRPr>
          </a:p>
        </p:txBody>
      </p:sp>
      <p:pic>
        <p:nvPicPr>
          <p:cNvPr id="3" name="Picture 2">
            <a:extLst>
              <a:ext uri="{FF2B5EF4-FFF2-40B4-BE49-F238E27FC236}">
                <a16:creationId xmlns:a16="http://schemas.microsoft.com/office/drawing/2014/main" id="{3D9E580C-42A0-40AE-A2C8-74BC9A66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7858"/>
            <a:ext cx="9017356" cy="4714337"/>
          </a:xfrm>
          <a:prstGeom prst="rect">
            <a:avLst/>
          </a:prstGeom>
        </p:spPr>
      </p:pic>
      <p:sp>
        <p:nvSpPr>
          <p:cNvPr id="4" name="Rectangle 3">
            <a:extLst>
              <a:ext uri="{FF2B5EF4-FFF2-40B4-BE49-F238E27FC236}">
                <a16:creationId xmlns:a16="http://schemas.microsoft.com/office/drawing/2014/main" id="{6F59719F-D3A8-44AA-B754-2BD785E87CBE}"/>
              </a:ext>
            </a:extLst>
          </p:cNvPr>
          <p:cNvSpPr/>
          <p:nvPr/>
        </p:nvSpPr>
        <p:spPr>
          <a:xfrm>
            <a:off x="9098184" y="811150"/>
            <a:ext cx="2963823" cy="5847755"/>
          </a:xfrm>
          <a:prstGeom prst="rect">
            <a:avLst/>
          </a:prstGeom>
        </p:spPr>
        <p:txBody>
          <a:bodyPr wrap="square">
            <a:spAutoFit/>
          </a:bodyPr>
          <a:lstStyle/>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Placements </a:t>
            </a:r>
            <a:br>
              <a:rPr lang="en-GB" dirty="0">
                <a:solidFill>
                  <a:schemeClr val="bg1"/>
                </a:solidFill>
                <a:latin typeface="Arial" panose="020B0604020202020204" pitchFamily="34" charset="0"/>
                <a:ea typeface="Times New Roman" panose="02020603050405020304" pitchFamily="18" charset="0"/>
              </a:rPr>
            </a:br>
            <a:endParaRPr lang="en-GB" dirty="0">
              <a:solidFill>
                <a:schemeClr val="bg1"/>
              </a:solidFill>
              <a:latin typeface="Calibri" panose="020F050202020403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Residential Experiences </a:t>
            </a:r>
            <a:r>
              <a:rPr lang="en-GB" sz="1400" i="1" dirty="0">
                <a:solidFill>
                  <a:schemeClr val="bg1"/>
                </a:solidFill>
                <a:latin typeface="Arial" panose="020B0604020202020204" pitchFamily="34" charset="0"/>
                <a:ea typeface="Times New Roman" panose="02020603050405020304" pitchFamily="18" charset="0"/>
              </a:rPr>
              <a:t>National &amp; International</a:t>
            </a:r>
            <a:r>
              <a:rPr lang="en-GB" dirty="0">
                <a:solidFill>
                  <a:schemeClr val="bg1"/>
                </a:solidFill>
                <a:latin typeface="Arial" panose="020B0604020202020204" pitchFamily="34" charset="0"/>
                <a:ea typeface="Times New Roman" panose="02020603050405020304" pitchFamily="18" charset="0"/>
              </a:rPr>
              <a:t/>
            </a:r>
            <a:br>
              <a:rPr lang="en-GB" dirty="0">
                <a:solidFill>
                  <a:schemeClr val="bg1"/>
                </a:solidFill>
                <a:latin typeface="Arial" panose="020B0604020202020204" pitchFamily="34" charset="0"/>
                <a:ea typeface="Times New Roman" panose="02020603050405020304" pitchFamily="18" charset="0"/>
              </a:rPr>
            </a:br>
            <a:endParaRPr lang="en-GB" dirty="0">
              <a:solidFill>
                <a:schemeClr val="bg1"/>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rPr>
              <a:t>C</a:t>
            </a:r>
            <a:r>
              <a:rPr lang="en-GB" dirty="0">
                <a:solidFill>
                  <a:schemeClr val="bg1"/>
                </a:solidFill>
              </a:rPr>
              <a:t>hanging Societies and Disability </a:t>
            </a:r>
            <a:r>
              <a:rPr lang="en-GB" dirty="0">
                <a:solidFill>
                  <a:schemeClr val="bg1"/>
                </a:solidFill>
                <a:latin typeface="Arial" panose="020B0604020202020204" pitchFamily="34" charset="0"/>
                <a:ea typeface="Times New Roman" panose="02020603050405020304" pitchFamily="18" charset="0"/>
              </a:rPr>
              <a:t/>
            </a:r>
            <a:br>
              <a:rPr lang="en-GB" dirty="0">
                <a:solidFill>
                  <a:schemeClr val="bg1"/>
                </a:solidFill>
                <a:latin typeface="Arial" panose="020B0604020202020204" pitchFamily="34" charset="0"/>
                <a:ea typeface="Times New Roman" panose="02020603050405020304" pitchFamily="18" charset="0"/>
              </a:rPr>
            </a:br>
            <a:endParaRPr lang="en-GB" dirty="0">
              <a:solidFill>
                <a:schemeClr val="bg1"/>
              </a:solidFill>
              <a:latin typeface="Calibri" panose="020F050202020403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Education in an Ethically Diverse Society</a:t>
            </a:r>
            <a:br>
              <a:rPr lang="en-GB" dirty="0">
                <a:solidFill>
                  <a:schemeClr val="bg1"/>
                </a:solidFill>
                <a:latin typeface="Arial" panose="020B0604020202020204" pitchFamily="34" charset="0"/>
                <a:ea typeface="Times New Roman" panose="02020603050405020304" pitchFamily="18" charset="0"/>
              </a:rPr>
            </a:br>
            <a:endParaRPr lang="en-GB" dirty="0">
              <a:solidFill>
                <a:schemeClr val="bg1"/>
              </a:solidFill>
              <a:latin typeface="Calibri" panose="020F050202020403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Education &amp; Society around the world</a:t>
            </a:r>
          </a:p>
          <a:p>
            <a:pPr marL="285750" lvl="0" indent="-285750">
              <a:spcAft>
                <a:spcPts val="0"/>
              </a:spcAft>
              <a:buFont typeface="Arial" panose="020B0604020202020204" pitchFamily="34" charset="0"/>
              <a:buChar char="•"/>
            </a:pPr>
            <a:endParaRPr lang="en-GB" dirty="0">
              <a:solidFill>
                <a:schemeClr val="bg1"/>
              </a:solidFill>
              <a:latin typeface="Arial" panose="020B060402020202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TEFL</a:t>
            </a:r>
          </a:p>
          <a:p>
            <a:pPr marL="285750" lvl="0" indent="-285750">
              <a:spcAft>
                <a:spcPts val="0"/>
              </a:spcAft>
              <a:buFont typeface="Arial" panose="020B0604020202020204" pitchFamily="34" charset="0"/>
              <a:buChar char="•"/>
            </a:pPr>
            <a:endParaRPr lang="en-GB" dirty="0">
              <a:solidFill>
                <a:schemeClr val="bg1"/>
              </a:solidFill>
              <a:latin typeface="Arial" panose="020B060402020202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Educational Psychology</a:t>
            </a:r>
          </a:p>
          <a:p>
            <a:pPr marL="285750" lvl="0" indent="-285750">
              <a:spcAft>
                <a:spcPts val="0"/>
              </a:spcAft>
              <a:buFont typeface="Arial" panose="020B0604020202020204" pitchFamily="34" charset="0"/>
              <a:buChar char="•"/>
            </a:pPr>
            <a:endParaRPr lang="en-GB" dirty="0">
              <a:solidFill>
                <a:schemeClr val="bg1"/>
              </a:solidFill>
              <a:latin typeface="Arial" panose="020B0604020202020204" pitchFamily="34" charset="0"/>
              <a:ea typeface="Times New Roman" panose="02020603050405020304" pitchFamily="18" charset="0"/>
            </a:endParaRPr>
          </a:p>
          <a:p>
            <a:pPr marL="285750" lvl="0" indent="-285750">
              <a:spcAft>
                <a:spcPts val="0"/>
              </a:spcAft>
              <a:buFont typeface="Arial" panose="020B0604020202020204" pitchFamily="34" charset="0"/>
              <a:buChar char="•"/>
            </a:pPr>
            <a:r>
              <a:rPr lang="en-GB" dirty="0">
                <a:solidFill>
                  <a:schemeClr val="bg1"/>
                </a:solidFill>
                <a:latin typeface="Arial" panose="020B0604020202020204" pitchFamily="34" charset="0"/>
                <a:ea typeface="Times New Roman" panose="02020603050405020304" pitchFamily="18" charset="0"/>
              </a:rPr>
              <a:t>Contemporary Issues in Education</a:t>
            </a:r>
            <a:br>
              <a:rPr lang="en-GB" dirty="0">
                <a:solidFill>
                  <a:schemeClr val="bg1"/>
                </a:solidFill>
                <a:latin typeface="Arial" panose="020B0604020202020204" pitchFamily="34" charset="0"/>
                <a:ea typeface="Times New Roman" panose="02020603050405020304" pitchFamily="18" charset="0"/>
              </a:rPr>
            </a:br>
            <a:endParaRPr lang="en-GB" dirty="0">
              <a:solidFill>
                <a:schemeClr val="bg1"/>
              </a:solidFill>
              <a:latin typeface="Calibri" panose="020F050202020403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99EC2F65-0FB2-4A22-8527-BBEE6BBC4F06}"/>
              </a:ext>
            </a:extLst>
          </p:cNvPr>
          <p:cNvPicPr>
            <a:picLocks noChangeAspect="1"/>
          </p:cNvPicPr>
          <p:nvPr/>
        </p:nvPicPr>
        <p:blipFill>
          <a:blip r:embed="rId3"/>
          <a:stretch>
            <a:fillRect/>
          </a:stretch>
        </p:blipFill>
        <p:spPr>
          <a:xfrm rot="10800000" flipV="1">
            <a:off x="-1073481" y="5241581"/>
            <a:ext cx="8334595" cy="2027932"/>
          </a:xfrm>
          <a:prstGeom prst="rect">
            <a:avLst/>
          </a:prstGeom>
        </p:spPr>
      </p:pic>
      <p:sp>
        <p:nvSpPr>
          <p:cNvPr id="6" name="TextBox 5">
            <a:extLst>
              <a:ext uri="{FF2B5EF4-FFF2-40B4-BE49-F238E27FC236}">
                <a16:creationId xmlns:a16="http://schemas.microsoft.com/office/drawing/2014/main" id="{F5CF77B8-9E5E-4508-B25B-DE42052354B3}"/>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88140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15AC3-864D-48B8-BC21-CAA67EBCE8E6}"/>
              </a:ext>
            </a:extLst>
          </p:cNvPr>
          <p:cNvGrpSpPr/>
          <p:nvPr/>
        </p:nvGrpSpPr>
        <p:grpSpPr>
          <a:xfrm>
            <a:off x="8177460" y="3905918"/>
            <a:ext cx="3769684" cy="3328642"/>
            <a:chOff x="4628321" y="3783815"/>
            <a:chExt cx="3135826" cy="2934978"/>
          </a:xfrm>
        </p:grpSpPr>
        <p:pic>
          <p:nvPicPr>
            <p:cNvPr id="3" name="Picture 2">
              <a:extLst>
                <a:ext uri="{FF2B5EF4-FFF2-40B4-BE49-F238E27FC236}">
                  <a16:creationId xmlns:a16="http://schemas.microsoft.com/office/drawing/2014/main" id="{2C6FF4EE-0A25-4411-8F65-3ACF9F676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4" name="Rectangle 3">
              <a:extLst>
                <a:ext uri="{FF2B5EF4-FFF2-40B4-BE49-F238E27FC236}">
                  <a16:creationId xmlns:a16="http://schemas.microsoft.com/office/drawing/2014/main" id="{343C2221-F030-4E98-A2A3-C53B371184AF}"/>
                </a:ext>
              </a:extLst>
            </p:cNvPr>
            <p:cNvSpPr/>
            <p:nvPr/>
          </p:nvSpPr>
          <p:spPr>
            <a:xfrm>
              <a:off x="4963125" y="4538459"/>
              <a:ext cx="2405099" cy="624167"/>
            </a:xfrm>
            <a:prstGeom prst="rect">
              <a:avLst/>
            </a:prstGeom>
          </p:spPr>
          <p:txBody>
            <a:bodyPr wrap="square" lIns="91440" tIns="45720" rIns="91440" bIns="45720" anchor="t">
              <a:spAutoFit/>
            </a:bodyPr>
            <a:lstStyle/>
            <a:p>
              <a:pPr algn="ctr"/>
              <a:r>
                <a:rPr lang="en-US" sz="4000" b="1" dirty="0">
                  <a:solidFill>
                    <a:srgbClr val="FFED00"/>
                  </a:solidFill>
                  <a:latin typeface="Arial"/>
                  <a:ea typeface="+mn-lt"/>
                  <a:cs typeface="Arial"/>
                </a:rPr>
                <a:t>Training</a:t>
              </a:r>
              <a:endParaRPr lang="en-US" sz="4000" b="1" dirty="0">
                <a:solidFill>
                  <a:srgbClr val="FFED00"/>
                </a:solidFill>
                <a:latin typeface="Arial"/>
                <a:cs typeface="Arial"/>
              </a:endParaRPr>
            </a:p>
          </p:txBody>
        </p:sp>
      </p:grpSp>
      <p:sp>
        <p:nvSpPr>
          <p:cNvPr id="5" name="TextBox 4">
            <a:extLst>
              <a:ext uri="{FF2B5EF4-FFF2-40B4-BE49-F238E27FC236}">
                <a16:creationId xmlns:a16="http://schemas.microsoft.com/office/drawing/2014/main" id="{25F7C415-4525-477B-BE42-9C5DD381E42C}"/>
              </a:ext>
            </a:extLst>
          </p:cNvPr>
          <p:cNvSpPr txBox="1"/>
          <p:nvPr/>
        </p:nvSpPr>
        <p:spPr>
          <a:xfrm>
            <a:off x="3147600" y="2957469"/>
            <a:ext cx="7171009" cy="1220847"/>
          </a:xfrm>
          <a:prstGeom prst="rect">
            <a:avLst/>
          </a:prstGeom>
          <a:noFill/>
        </p:spPr>
        <p:txBody>
          <a:bodyPr wrap="square" rtlCol="0">
            <a:spAutoFit/>
          </a:bodyPr>
          <a:lstStyle/>
          <a:p>
            <a:pPr>
              <a:lnSpc>
                <a:spcPct val="80000"/>
              </a:lnSpc>
              <a:defRPr/>
            </a:pPr>
            <a:r>
              <a:rPr lang="en-US" sz="8800" b="1" spc="-470" dirty="0">
                <a:solidFill>
                  <a:srgbClr val="50B2D7"/>
                </a:solidFill>
                <a:latin typeface="Arial"/>
                <a:cs typeface="Arial"/>
              </a:rPr>
              <a:t>Wh</a:t>
            </a:r>
            <a:r>
              <a:rPr lang="en-US" sz="8800" b="1" spc="-1700" dirty="0">
                <a:solidFill>
                  <a:srgbClr val="50B2D7"/>
                </a:solidFill>
                <a:latin typeface="Arial"/>
                <a:cs typeface="Arial"/>
              </a:rPr>
              <a:t>y</a:t>
            </a:r>
            <a:r>
              <a:rPr lang="en-US" sz="8800" b="1" spc="-470" dirty="0">
                <a:solidFill>
                  <a:srgbClr val="50B2D7"/>
                </a:solidFill>
                <a:latin typeface="Arial"/>
                <a:cs typeface="Arial"/>
              </a:rPr>
              <a:t> </a:t>
            </a:r>
            <a:r>
              <a:rPr lang="en-US" sz="8800" b="1" spc="-470" dirty="0">
                <a:solidFill>
                  <a:schemeClr val="accent4"/>
                </a:solidFill>
                <a:latin typeface="Arial"/>
                <a:cs typeface="Arial"/>
              </a:rPr>
              <a:t>Teach?</a:t>
            </a:r>
          </a:p>
        </p:txBody>
      </p:sp>
      <p:grpSp>
        <p:nvGrpSpPr>
          <p:cNvPr id="6" name="Group 5">
            <a:extLst>
              <a:ext uri="{FF2B5EF4-FFF2-40B4-BE49-F238E27FC236}">
                <a16:creationId xmlns:a16="http://schemas.microsoft.com/office/drawing/2014/main" id="{6FD56F47-1D7C-42FA-8CE8-C7A944EEA590}"/>
              </a:ext>
            </a:extLst>
          </p:cNvPr>
          <p:cNvGrpSpPr/>
          <p:nvPr/>
        </p:nvGrpSpPr>
        <p:grpSpPr>
          <a:xfrm>
            <a:off x="372931" y="3856146"/>
            <a:ext cx="3769684" cy="3328642"/>
            <a:chOff x="4628321" y="3783815"/>
            <a:chExt cx="3135826" cy="2934978"/>
          </a:xfrm>
        </p:grpSpPr>
        <p:pic>
          <p:nvPicPr>
            <p:cNvPr id="7" name="Picture 6">
              <a:extLst>
                <a:ext uri="{FF2B5EF4-FFF2-40B4-BE49-F238E27FC236}">
                  <a16:creationId xmlns:a16="http://schemas.microsoft.com/office/drawing/2014/main" id="{6A4FA8E3-E367-4FCC-AE3B-BE7802B15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8" name="Rectangle 7">
              <a:extLst>
                <a:ext uri="{FF2B5EF4-FFF2-40B4-BE49-F238E27FC236}">
                  <a16:creationId xmlns:a16="http://schemas.microsoft.com/office/drawing/2014/main" id="{35A12CA3-533C-4577-9F94-84F1297C1CA5}"/>
                </a:ext>
              </a:extLst>
            </p:cNvPr>
            <p:cNvSpPr/>
            <p:nvPr/>
          </p:nvSpPr>
          <p:spPr>
            <a:xfrm>
              <a:off x="5024244" y="4361858"/>
              <a:ext cx="2405099" cy="1166922"/>
            </a:xfrm>
            <a:prstGeom prst="rect">
              <a:avLst/>
            </a:prstGeom>
          </p:spPr>
          <p:txBody>
            <a:bodyPr wrap="square" lIns="91440" tIns="45720" rIns="91440" bIns="45720" anchor="t">
              <a:spAutoFit/>
            </a:bodyPr>
            <a:lstStyle/>
            <a:p>
              <a:pPr algn="ctr"/>
              <a:r>
                <a:rPr lang="en-US" sz="4000" b="1" dirty="0">
                  <a:solidFill>
                    <a:srgbClr val="FFED00"/>
                  </a:solidFill>
                  <a:latin typeface="Arial"/>
                  <a:ea typeface="+mn-lt"/>
                  <a:cs typeface="Arial"/>
                </a:rPr>
                <a:t>Starting Salary</a:t>
              </a:r>
              <a:endParaRPr lang="en-US" sz="4000" b="1" dirty="0">
                <a:solidFill>
                  <a:srgbClr val="FFED00"/>
                </a:solidFill>
                <a:latin typeface="Arial"/>
                <a:cs typeface="Arial"/>
              </a:endParaRPr>
            </a:p>
          </p:txBody>
        </p:sp>
      </p:grpSp>
      <p:grpSp>
        <p:nvGrpSpPr>
          <p:cNvPr id="9" name="Group 8">
            <a:extLst>
              <a:ext uri="{FF2B5EF4-FFF2-40B4-BE49-F238E27FC236}">
                <a16:creationId xmlns:a16="http://schemas.microsoft.com/office/drawing/2014/main" id="{FC6ABA8D-07EA-4647-8A6F-91A4FCFB539F}"/>
              </a:ext>
            </a:extLst>
          </p:cNvPr>
          <p:cNvGrpSpPr/>
          <p:nvPr/>
        </p:nvGrpSpPr>
        <p:grpSpPr>
          <a:xfrm>
            <a:off x="8123264" y="380504"/>
            <a:ext cx="3769684" cy="3328642"/>
            <a:chOff x="4628321" y="3783815"/>
            <a:chExt cx="3135826" cy="2934978"/>
          </a:xfrm>
        </p:grpSpPr>
        <p:pic>
          <p:nvPicPr>
            <p:cNvPr id="10" name="Picture 9">
              <a:extLst>
                <a:ext uri="{FF2B5EF4-FFF2-40B4-BE49-F238E27FC236}">
                  <a16:creationId xmlns:a16="http://schemas.microsoft.com/office/drawing/2014/main" id="{98AAFC12-9615-4D36-B051-0EC0620D9F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1" name="Rectangle 10">
              <a:extLst>
                <a:ext uri="{FF2B5EF4-FFF2-40B4-BE49-F238E27FC236}">
                  <a16:creationId xmlns:a16="http://schemas.microsoft.com/office/drawing/2014/main" id="{307AE933-F92C-465C-A562-A8D1705C023B}"/>
                </a:ext>
              </a:extLst>
            </p:cNvPr>
            <p:cNvSpPr/>
            <p:nvPr/>
          </p:nvSpPr>
          <p:spPr>
            <a:xfrm>
              <a:off x="4884267" y="4538471"/>
              <a:ext cx="2623932" cy="624167"/>
            </a:xfrm>
            <a:prstGeom prst="rect">
              <a:avLst/>
            </a:prstGeom>
          </p:spPr>
          <p:txBody>
            <a:bodyPr wrap="square" lIns="91440" tIns="45720" rIns="91440" bIns="45720" anchor="t">
              <a:spAutoFit/>
            </a:bodyPr>
            <a:lstStyle/>
            <a:p>
              <a:pPr algn="ctr"/>
              <a:r>
                <a:rPr lang="en-US" sz="4000" b="1" dirty="0">
                  <a:solidFill>
                    <a:srgbClr val="FFED00"/>
                  </a:solidFill>
                  <a:latin typeface="Arial"/>
                  <a:ea typeface="+mn-lt"/>
                  <a:cs typeface="Arial"/>
                </a:rPr>
                <a:t>Progression</a:t>
              </a:r>
              <a:endParaRPr lang="en-US" sz="4000" b="1" dirty="0">
                <a:solidFill>
                  <a:srgbClr val="FFED00"/>
                </a:solidFill>
                <a:latin typeface="Arial"/>
                <a:cs typeface="Arial"/>
              </a:endParaRPr>
            </a:p>
          </p:txBody>
        </p:sp>
      </p:grpSp>
      <p:grpSp>
        <p:nvGrpSpPr>
          <p:cNvPr id="12" name="Group 11">
            <a:extLst>
              <a:ext uri="{FF2B5EF4-FFF2-40B4-BE49-F238E27FC236}">
                <a16:creationId xmlns:a16="http://schemas.microsoft.com/office/drawing/2014/main" id="{3CD75E56-44E4-4354-958D-9CF902ED1AEF}"/>
              </a:ext>
            </a:extLst>
          </p:cNvPr>
          <p:cNvGrpSpPr/>
          <p:nvPr/>
        </p:nvGrpSpPr>
        <p:grpSpPr>
          <a:xfrm>
            <a:off x="372931" y="279946"/>
            <a:ext cx="3769684" cy="3328642"/>
            <a:chOff x="-103427" y="0"/>
            <a:chExt cx="3769684" cy="3328642"/>
          </a:xfrm>
        </p:grpSpPr>
        <p:grpSp>
          <p:nvGrpSpPr>
            <p:cNvPr id="13" name="Group 12">
              <a:extLst>
                <a:ext uri="{FF2B5EF4-FFF2-40B4-BE49-F238E27FC236}">
                  <a16:creationId xmlns:a16="http://schemas.microsoft.com/office/drawing/2014/main" id="{31308808-FE98-4544-A901-C37C8EB3EB42}"/>
                </a:ext>
              </a:extLst>
            </p:cNvPr>
            <p:cNvGrpSpPr/>
            <p:nvPr/>
          </p:nvGrpSpPr>
          <p:grpSpPr>
            <a:xfrm>
              <a:off x="-103427" y="0"/>
              <a:ext cx="3769684" cy="3328642"/>
              <a:chOff x="4628321" y="3783815"/>
              <a:chExt cx="3135826" cy="2934978"/>
            </a:xfrm>
          </p:grpSpPr>
          <p:pic>
            <p:nvPicPr>
              <p:cNvPr id="15" name="Picture 14">
                <a:extLst>
                  <a:ext uri="{FF2B5EF4-FFF2-40B4-BE49-F238E27FC236}">
                    <a16:creationId xmlns:a16="http://schemas.microsoft.com/office/drawing/2014/main" id="{4967838C-96D9-45E4-AA28-47AC9E669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6" name="Rectangle 15">
                <a:extLst>
                  <a:ext uri="{FF2B5EF4-FFF2-40B4-BE49-F238E27FC236}">
                    <a16:creationId xmlns:a16="http://schemas.microsoft.com/office/drawing/2014/main" id="{B8ECC698-CDFB-4562-B797-9B3D20522985}"/>
                  </a:ext>
                </a:extLst>
              </p:cNvPr>
              <p:cNvSpPr/>
              <p:nvPr/>
            </p:nvSpPr>
            <p:spPr>
              <a:xfrm>
                <a:off x="4963125" y="4538459"/>
                <a:ext cx="2405099" cy="624167"/>
              </a:xfrm>
              <a:prstGeom prst="rect">
                <a:avLst/>
              </a:prstGeom>
            </p:spPr>
            <p:txBody>
              <a:bodyPr wrap="square" lIns="91440" tIns="45720" rIns="91440" bIns="45720" anchor="t">
                <a:spAutoFit/>
              </a:bodyPr>
              <a:lstStyle/>
              <a:p>
                <a:pPr algn="ctr"/>
                <a:endParaRPr lang="en-US" sz="4000" b="1" dirty="0">
                  <a:solidFill>
                    <a:srgbClr val="FFED00"/>
                  </a:solidFill>
                  <a:latin typeface="Arial"/>
                  <a:cs typeface="Arial"/>
                </a:endParaRPr>
              </a:p>
            </p:txBody>
          </p:sp>
        </p:grpSp>
        <p:sp>
          <p:nvSpPr>
            <p:cNvPr id="14" name="Rectangle 13">
              <a:extLst>
                <a:ext uri="{FF2B5EF4-FFF2-40B4-BE49-F238E27FC236}">
                  <a16:creationId xmlns:a16="http://schemas.microsoft.com/office/drawing/2014/main" id="{F0E30915-1685-4FE1-A10D-AAC2A536D428}"/>
                </a:ext>
              </a:extLst>
            </p:cNvPr>
            <p:cNvSpPr/>
            <p:nvPr/>
          </p:nvSpPr>
          <p:spPr>
            <a:xfrm>
              <a:off x="315735" y="844293"/>
              <a:ext cx="3154319" cy="707886"/>
            </a:xfrm>
            <a:prstGeom prst="rect">
              <a:avLst/>
            </a:prstGeom>
          </p:spPr>
          <p:txBody>
            <a:bodyPr wrap="square" lIns="91440" tIns="45720" rIns="91440" bIns="45720" anchor="t">
              <a:spAutoFit/>
            </a:bodyPr>
            <a:lstStyle/>
            <a:p>
              <a:pPr algn="ctr"/>
              <a:r>
                <a:rPr lang="en-US" sz="4000" b="1" dirty="0">
                  <a:solidFill>
                    <a:srgbClr val="FFED00"/>
                  </a:solidFill>
                  <a:latin typeface="Arial"/>
                  <a:ea typeface="+mn-lt"/>
                  <a:cs typeface="Arial"/>
                </a:rPr>
                <a:t>Interaction</a:t>
              </a:r>
              <a:endParaRPr lang="en-US" sz="4000" b="1" dirty="0">
                <a:solidFill>
                  <a:srgbClr val="FFED00"/>
                </a:solidFill>
                <a:latin typeface="Arial"/>
                <a:cs typeface="Arial"/>
              </a:endParaRPr>
            </a:p>
          </p:txBody>
        </p:sp>
      </p:grpSp>
      <p:sp>
        <p:nvSpPr>
          <p:cNvPr id="18" name="TextBox 17">
            <a:extLst>
              <a:ext uri="{FF2B5EF4-FFF2-40B4-BE49-F238E27FC236}">
                <a16:creationId xmlns:a16="http://schemas.microsoft.com/office/drawing/2014/main" id="{099EAB81-FA32-4DF5-8520-D5A320AE743D}"/>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69656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illy   School of Education   Primary Education">
            <a:hlinkClick r:id="" action="ppaction://media"/>
            <a:extLst>
              <a:ext uri="{FF2B5EF4-FFF2-40B4-BE49-F238E27FC236}">
                <a16:creationId xmlns:a16="http://schemas.microsoft.com/office/drawing/2014/main" id="{C71B75FE-3847-446D-99EC-3DEB3F90BD08}"/>
              </a:ext>
            </a:extLst>
          </p:cNvPr>
          <p:cNvPicPr>
            <a:picLocks noRot="1" noChangeAspect="1"/>
          </p:cNvPicPr>
          <p:nvPr>
            <a:videoFile r:link="rId1"/>
          </p:nvPr>
        </p:nvPicPr>
        <p:blipFill>
          <a:blip r:embed="rId3"/>
          <a:stretch>
            <a:fillRect/>
          </a:stretch>
        </p:blipFill>
        <p:spPr>
          <a:xfrm>
            <a:off x="1493080" y="1224840"/>
            <a:ext cx="9205839" cy="5178284"/>
          </a:xfrm>
          <a:prstGeom prst="rect">
            <a:avLst/>
          </a:prstGeom>
        </p:spPr>
      </p:pic>
      <p:sp>
        <p:nvSpPr>
          <p:cNvPr id="3" name="TextBox 2">
            <a:extLst>
              <a:ext uri="{FF2B5EF4-FFF2-40B4-BE49-F238E27FC236}">
                <a16:creationId xmlns:a16="http://schemas.microsoft.com/office/drawing/2014/main" id="{210FBE3C-CA60-4042-A8C9-C28105B4B9C0}"/>
              </a:ext>
            </a:extLst>
          </p:cNvPr>
          <p:cNvSpPr txBox="1"/>
          <p:nvPr/>
        </p:nvSpPr>
        <p:spPr>
          <a:xfrm>
            <a:off x="1493080" y="454876"/>
            <a:ext cx="7281630" cy="683264"/>
          </a:xfrm>
          <a:prstGeom prst="rect">
            <a:avLst/>
          </a:prstGeom>
          <a:noFill/>
        </p:spPr>
        <p:txBody>
          <a:bodyPr wrap="square" rtlCol="0">
            <a:spAutoFit/>
          </a:bodyPr>
          <a:lstStyle/>
          <a:p>
            <a:pPr>
              <a:lnSpc>
                <a:spcPct val="80000"/>
              </a:lnSpc>
            </a:pPr>
            <a:r>
              <a:rPr lang="en-US" sz="4800" b="1" spc="-470" dirty="0">
                <a:solidFill>
                  <a:schemeClr val="accent4"/>
                </a:solidFill>
                <a:latin typeface="Arial"/>
                <a:cs typeface="Arial"/>
              </a:rPr>
              <a:t>Primary Education - Billy</a:t>
            </a:r>
          </a:p>
        </p:txBody>
      </p:sp>
      <p:sp>
        <p:nvSpPr>
          <p:cNvPr id="4" name="TextBox 3">
            <a:extLst>
              <a:ext uri="{FF2B5EF4-FFF2-40B4-BE49-F238E27FC236}">
                <a16:creationId xmlns:a16="http://schemas.microsoft.com/office/drawing/2014/main" id="{6CBBCCBA-5715-409B-9087-679962F05620}"/>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54624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1E18258C-C0CF-4342-89DB-656FB69A3653}"/>
              </a:ext>
            </a:extLst>
          </p:cNvPr>
          <p:cNvSpPr>
            <a:spLocks noGrp="1"/>
          </p:cNvSpPr>
          <p:nvPr>
            <p:ph type="body" sz="quarter" idx="19"/>
          </p:nvPr>
        </p:nvSpPr>
        <p:spPr>
          <a:xfrm>
            <a:off x="3857933" y="192428"/>
            <a:ext cx="7504632" cy="1713470"/>
          </a:xfrm>
        </p:spPr>
        <p:txBody>
          <a:bodyPr>
            <a:noAutofit/>
          </a:bodyPr>
          <a:lstStyle/>
          <a:p>
            <a:r>
              <a:rPr lang="en-GB" sz="2000" dirty="0"/>
              <a:t>Lisa Field, PGCE Secondary Art and Design Graduate</a:t>
            </a:r>
          </a:p>
          <a:p>
            <a:endParaRPr lang="en-GB" sz="2000" dirty="0"/>
          </a:p>
          <a:p>
            <a:r>
              <a:rPr lang="en-GB" sz="2000" dirty="0">
                <a:solidFill>
                  <a:schemeClr val="accent4"/>
                </a:solidFill>
              </a:rPr>
              <a:t>Prize Winner of the </a:t>
            </a:r>
            <a:r>
              <a:rPr lang="en-GB" sz="2000" b="1" dirty="0">
                <a:solidFill>
                  <a:schemeClr val="accent4"/>
                </a:solidFill>
              </a:rPr>
              <a:t>Old Students’ Association Award</a:t>
            </a:r>
            <a:r>
              <a:rPr lang="en-GB" sz="2000" dirty="0">
                <a:solidFill>
                  <a:schemeClr val="accent4"/>
                </a:solidFill>
              </a:rPr>
              <a:t> </a:t>
            </a:r>
          </a:p>
        </p:txBody>
      </p:sp>
      <p:pic>
        <p:nvPicPr>
          <p:cNvPr id="3" name="Picture 2">
            <a:extLst>
              <a:ext uri="{FF2B5EF4-FFF2-40B4-BE49-F238E27FC236}">
                <a16:creationId xmlns:a16="http://schemas.microsoft.com/office/drawing/2014/main" id="{6C62B6C2-1ED0-4A2A-8054-90AFE57A77A5}"/>
              </a:ext>
            </a:extLst>
          </p:cNvPr>
          <p:cNvPicPr>
            <a:picLocks noChangeAspect="1"/>
          </p:cNvPicPr>
          <p:nvPr/>
        </p:nvPicPr>
        <p:blipFill>
          <a:blip r:embed="rId2"/>
          <a:stretch>
            <a:fillRect/>
          </a:stretch>
        </p:blipFill>
        <p:spPr>
          <a:xfrm>
            <a:off x="157257" y="201154"/>
            <a:ext cx="3563843" cy="5793483"/>
          </a:xfrm>
          <a:prstGeom prst="rect">
            <a:avLst/>
          </a:prstGeom>
        </p:spPr>
      </p:pic>
      <p:pic>
        <p:nvPicPr>
          <p:cNvPr id="4" name="Picture 3">
            <a:extLst>
              <a:ext uri="{FF2B5EF4-FFF2-40B4-BE49-F238E27FC236}">
                <a16:creationId xmlns:a16="http://schemas.microsoft.com/office/drawing/2014/main" id="{9A7A012F-32C2-4866-BD44-D6EFBE83F45B}"/>
              </a:ext>
            </a:extLst>
          </p:cNvPr>
          <p:cNvPicPr>
            <a:picLocks noChangeAspect="1"/>
          </p:cNvPicPr>
          <p:nvPr/>
        </p:nvPicPr>
        <p:blipFill>
          <a:blip r:embed="rId3"/>
          <a:stretch>
            <a:fillRect/>
          </a:stretch>
        </p:blipFill>
        <p:spPr>
          <a:xfrm>
            <a:off x="3857933" y="2250829"/>
            <a:ext cx="5576143" cy="3743808"/>
          </a:xfrm>
          <a:prstGeom prst="rect">
            <a:avLst/>
          </a:prstGeom>
        </p:spPr>
      </p:pic>
      <p:sp>
        <p:nvSpPr>
          <p:cNvPr id="5" name="Rectangle 4">
            <a:extLst>
              <a:ext uri="{FF2B5EF4-FFF2-40B4-BE49-F238E27FC236}">
                <a16:creationId xmlns:a16="http://schemas.microsoft.com/office/drawing/2014/main" id="{4DAFA22E-CABE-4B92-B2ED-10ADDA9912A9}"/>
              </a:ext>
            </a:extLst>
          </p:cNvPr>
          <p:cNvSpPr/>
          <p:nvPr/>
        </p:nvSpPr>
        <p:spPr>
          <a:xfrm>
            <a:off x="9573349" y="2137574"/>
            <a:ext cx="2316291" cy="3970318"/>
          </a:xfrm>
          <a:prstGeom prst="rect">
            <a:avLst/>
          </a:prstGeom>
        </p:spPr>
        <p:txBody>
          <a:bodyPr wrap="square">
            <a:spAutoFit/>
          </a:bodyPr>
          <a:lstStyle/>
          <a:p>
            <a:r>
              <a:rPr lang="en-US" dirty="0">
                <a:solidFill>
                  <a:schemeClr val="bg2"/>
                </a:solidFill>
                <a:latin typeface="Times New Roman" panose="02020603050405020304" pitchFamily="18" charset="0"/>
              </a:rPr>
              <a:t>‘</a:t>
            </a:r>
            <a:r>
              <a:rPr lang="en-US" i="1" dirty="0">
                <a:solidFill>
                  <a:schemeClr val="bg2"/>
                </a:solidFill>
                <a:latin typeface="Calibri" panose="020F0502020204030204" pitchFamily="34" charset="0"/>
                <a:cs typeface="Calibri" panose="020F0502020204030204" pitchFamily="34" charset="0"/>
              </a:rPr>
              <a:t>All the lecturers of the PGCE in Secondary have so much knowledge and expertise, which is expelled through a supportive and kind demeanor. They also encourage independent thinking whilst being empathetic to any gaps in learning we have.’</a:t>
            </a:r>
            <a:endParaRPr lang="en-US" b="0" i="1" dirty="0">
              <a:solidFill>
                <a:schemeClr val="bg2"/>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1F8C756-74E0-457F-9FF7-10A63A77BBD6}"/>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232901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8006F1-BA48-4EC1-B9FC-AF0A8FE4FCD9}"/>
              </a:ext>
            </a:extLst>
          </p:cNvPr>
          <p:cNvGrpSpPr/>
          <p:nvPr/>
        </p:nvGrpSpPr>
        <p:grpSpPr>
          <a:xfrm>
            <a:off x="1990379" y="3885794"/>
            <a:ext cx="2944767" cy="2232239"/>
            <a:chOff x="-291848" y="1565391"/>
            <a:chExt cx="3974739" cy="3303445"/>
          </a:xfrm>
        </p:grpSpPr>
        <p:pic>
          <p:nvPicPr>
            <p:cNvPr id="3" name="Picture 2">
              <a:extLst>
                <a:ext uri="{FF2B5EF4-FFF2-40B4-BE49-F238E27FC236}">
                  <a16:creationId xmlns:a16="http://schemas.microsoft.com/office/drawing/2014/main" id="{E2F9CA5A-0798-4179-87B2-7354F00BC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291848" y="1565391"/>
              <a:ext cx="3974739" cy="3303445"/>
            </a:xfrm>
            <a:prstGeom prst="rect">
              <a:avLst/>
            </a:prstGeom>
          </p:spPr>
        </p:pic>
        <p:sp>
          <p:nvSpPr>
            <p:cNvPr id="4" name="Rectangle 3">
              <a:extLst>
                <a:ext uri="{FF2B5EF4-FFF2-40B4-BE49-F238E27FC236}">
                  <a16:creationId xmlns:a16="http://schemas.microsoft.com/office/drawing/2014/main" id="{29FDA33A-9194-417B-B1B4-B06A82580168}"/>
                </a:ext>
              </a:extLst>
            </p:cNvPr>
            <p:cNvSpPr/>
            <p:nvPr/>
          </p:nvSpPr>
          <p:spPr>
            <a:xfrm>
              <a:off x="166266" y="1879823"/>
              <a:ext cx="3060770" cy="2063290"/>
            </a:xfrm>
            <a:prstGeom prst="rect">
              <a:avLst/>
            </a:prstGeom>
          </p:spPr>
          <p:txBody>
            <a:bodyPr wrap="square">
              <a:spAutoFit/>
            </a:bodyPr>
            <a:lstStyle/>
            <a:p>
              <a:pPr algn="ctr">
                <a:lnSpc>
                  <a:spcPts val="3480"/>
                </a:lnSpc>
              </a:pPr>
              <a:r>
                <a:rPr lang="en-US" sz="2000" b="1" dirty="0" err="1">
                  <a:solidFill>
                    <a:schemeClr val="accent4"/>
                  </a:solidFill>
                  <a:latin typeface="Arial Black" panose="020B0604020202020204" pitchFamily="34" charset="0"/>
                  <a:cs typeface="Arial Black" panose="020B0604020202020204" pitchFamily="34" charset="0"/>
                </a:rPr>
                <a:t>BEd</a:t>
              </a:r>
              <a:r>
                <a:rPr lang="en-US" sz="2000" b="1" dirty="0">
                  <a:solidFill>
                    <a:schemeClr val="accent4"/>
                  </a:solidFill>
                  <a:latin typeface="Arial Black" panose="020B0604020202020204" pitchFamily="34" charset="0"/>
                  <a:cs typeface="Arial Black" panose="020B0604020202020204" pitchFamily="34" charset="0"/>
                </a:rPr>
                <a:t> Primary Education (QTS)</a:t>
              </a:r>
            </a:p>
          </p:txBody>
        </p:sp>
      </p:grpSp>
      <p:grpSp>
        <p:nvGrpSpPr>
          <p:cNvPr id="5" name="Group 4">
            <a:extLst>
              <a:ext uri="{FF2B5EF4-FFF2-40B4-BE49-F238E27FC236}">
                <a16:creationId xmlns:a16="http://schemas.microsoft.com/office/drawing/2014/main" id="{DF01B56A-295C-4850-BF35-2D7E3312EFE5}"/>
              </a:ext>
            </a:extLst>
          </p:cNvPr>
          <p:cNvGrpSpPr/>
          <p:nvPr/>
        </p:nvGrpSpPr>
        <p:grpSpPr>
          <a:xfrm>
            <a:off x="118183" y="1653555"/>
            <a:ext cx="3148603" cy="2232239"/>
            <a:chOff x="-345662" y="1565384"/>
            <a:chExt cx="3974739" cy="3303445"/>
          </a:xfrm>
        </p:grpSpPr>
        <p:pic>
          <p:nvPicPr>
            <p:cNvPr id="6" name="Picture 5">
              <a:extLst>
                <a:ext uri="{FF2B5EF4-FFF2-40B4-BE49-F238E27FC236}">
                  <a16:creationId xmlns:a16="http://schemas.microsoft.com/office/drawing/2014/main" id="{61A1D341-69DA-49ED-937E-27BC84242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45662" y="1565384"/>
              <a:ext cx="3974739" cy="3303445"/>
            </a:xfrm>
            <a:prstGeom prst="rect">
              <a:avLst/>
            </a:prstGeom>
          </p:spPr>
        </p:pic>
        <p:sp>
          <p:nvSpPr>
            <p:cNvPr id="7" name="Rectangle 6">
              <a:extLst>
                <a:ext uri="{FF2B5EF4-FFF2-40B4-BE49-F238E27FC236}">
                  <a16:creationId xmlns:a16="http://schemas.microsoft.com/office/drawing/2014/main" id="{F069132F-2B42-443F-B767-1F190C98C3B3}"/>
                </a:ext>
              </a:extLst>
            </p:cNvPr>
            <p:cNvSpPr/>
            <p:nvPr/>
          </p:nvSpPr>
          <p:spPr>
            <a:xfrm>
              <a:off x="-36140" y="2158086"/>
              <a:ext cx="3355693" cy="1399059"/>
            </a:xfrm>
            <a:prstGeom prst="rect">
              <a:avLst/>
            </a:prstGeom>
          </p:spPr>
          <p:txBody>
            <a:bodyPr wrap="square">
              <a:spAutoFit/>
            </a:bodyPr>
            <a:lstStyle/>
            <a:p>
              <a:pPr algn="ctr">
                <a:lnSpc>
                  <a:spcPts val="3480"/>
                </a:lnSpc>
              </a:pPr>
              <a:r>
                <a:rPr lang="en-US" sz="2000" b="1" dirty="0">
                  <a:solidFill>
                    <a:schemeClr val="accent4"/>
                  </a:solidFill>
                  <a:latin typeface="Arial Black" panose="020B0604020202020204" pitchFamily="34" charset="0"/>
                  <a:cs typeface="Arial Black" panose="020B0604020202020204" pitchFamily="34" charset="0"/>
                </a:rPr>
                <a:t>PGCE in Primary and Secondary</a:t>
              </a:r>
            </a:p>
          </p:txBody>
        </p:sp>
      </p:grpSp>
      <p:grpSp>
        <p:nvGrpSpPr>
          <p:cNvPr id="8" name="Group 7">
            <a:extLst>
              <a:ext uri="{FF2B5EF4-FFF2-40B4-BE49-F238E27FC236}">
                <a16:creationId xmlns:a16="http://schemas.microsoft.com/office/drawing/2014/main" id="{DE443C02-4DAF-4E1F-AEFC-C3D90613F05E}"/>
              </a:ext>
            </a:extLst>
          </p:cNvPr>
          <p:cNvGrpSpPr/>
          <p:nvPr/>
        </p:nvGrpSpPr>
        <p:grpSpPr>
          <a:xfrm>
            <a:off x="6559077" y="3751123"/>
            <a:ext cx="2944767" cy="2232239"/>
            <a:chOff x="-311238" y="1361121"/>
            <a:chExt cx="3974739" cy="3303445"/>
          </a:xfrm>
        </p:grpSpPr>
        <p:pic>
          <p:nvPicPr>
            <p:cNvPr id="9" name="Picture 8">
              <a:extLst>
                <a:ext uri="{FF2B5EF4-FFF2-40B4-BE49-F238E27FC236}">
                  <a16:creationId xmlns:a16="http://schemas.microsoft.com/office/drawing/2014/main" id="{C876A3F4-D877-40FC-8CCC-C83785E5E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0" name="Rectangle 9">
              <a:extLst>
                <a:ext uri="{FF2B5EF4-FFF2-40B4-BE49-F238E27FC236}">
                  <a16:creationId xmlns:a16="http://schemas.microsoft.com/office/drawing/2014/main" id="{05FA3CCB-BF2E-4224-BD32-D00E686AFD26}"/>
                </a:ext>
              </a:extLst>
            </p:cNvPr>
            <p:cNvSpPr/>
            <p:nvPr/>
          </p:nvSpPr>
          <p:spPr>
            <a:xfrm>
              <a:off x="-1714" y="2114530"/>
              <a:ext cx="3355693" cy="734828"/>
            </a:xfrm>
            <a:prstGeom prst="rect">
              <a:avLst/>
            </a:prstGeom>
          </p:spPr>
          <p:txBody>
            <a:bodyPr wrap="square">
              <a:spAutoFit/>
            </a:bodyPr>
            <a:lstStyle/>
            <a:p>
              <a:pPr algn="ctr">
                <a:lnSpc>
                  <a:spcPts val="3480"/>
                </a:lnSpc>
              </a:pPr>
              <a:r>
                <a:rPr lang="en-US" sz="2000" b="1" dirty="0">
                  <a:solidFill>
                    <a:schemeClr val="accent4"/>
                  </a:solidFill>
                  <a:latin typeface="Arial Black" panose="020B0604020202020204" pitchFamily="34" charset="0"/>
                  <a:cs typeface="Arial Black" panose="020B0604020202020204" pitchFamily="34" charset="0"/>
                </a:rPr>
                <a:t>BA Education</a:t>
              </a:r>
            </a:p>
          </p:txBody>
        </p:sp>
      </p:grpSp>
      <p:grpSp>
        <p:nvGrpSpPr>
          <p:cNvPr id="11" name="Group 10">
            <a:extLst>
              <a:ext uri="{FF2B5EF4-FFF2-40B4-BE49-F238E27FC236}">
                <a16:creationId xmlns:a16="http://schemas.microsoft.com/office/drawing/2014/main" id="{F1E2E067-563B-4BE2-BFD0-F103CEE73D13}"/>
              </a:ext>
            </a:extLst>
          </p:cNvPr>
          <p:cNvGrpSpPr/>
          <p:nvPr/>
        </p:nvGrpSpPr>
        <p:grpSpPr>
          <a:xfrm>
            <a:off x="3869348" y="1507519"/>
            <a:ext cx="2944767" cy="2625980"/>
            <a:chOff x="-311238" y="1361121"/>
            <a:chExt cx="3974739" cy="3303445"/>
          </a:xfrm>
        </p:grpSpPr>
        <p:pic>
          <p:nvPicPr>
            <p:cNvPr id="12" name="Picture 11">
              <a:extLst>
                <a:ext uri="{FF2B5EF4-FFF2-40B4-BE49-F238E27FC236}">
                  <a16:creationId xmlns:a16="http://schemas.microsoft.com/office/drawing/2014/main" id="{C52ABFE5-4D93-4092-96A1-0B0FB7C4A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3" name="Rectangle 12">
              <a:extLst>
                <a:ext uri="{FF2B5EF4-FFF2-40B4-BE49-F238E27FC236}">
                  <a16:creationId xmlns:a16="http://schemas.microsoft.com/office/drawing/2014/main" id="{329075C3-F2BD-47F3-94F6-11DBEF9AD590}"/>
                </a:ext>
              </a:extLst>
            </p:cNvPr>
            <p:cNvSpPr/>
            <p:nvPr/>
          </p:nvSpPr>
          <p:spPr>
            <a:xfrm>
              <a:off x="29372" y="1839061"/>
              <a:ext cx="3293516" cy="2063290"/>
            </a:xfrm>
            <a:prstGeom prst="rect">
              <a:avLst/>
            </a:prstGeom>
          </p:spPr>
          <p:txBody>
            <a:bodyPr wrap="square">
              <a:spAutoFit/>
            </a:bodyPr>
            <a:lstStyle/>
            <a:p>
              <a:pPr algn="ctr">
                <a:lnSpc>
                  <a:spcPts val="3480"/>
                </a:lnSpc>
              </a:pPr>
              <a:r>
                <a:rPr lang="en-US" sz="2000" b="1" dirty="0">
                  <a:solidFill>
                    <a:schemeClr val="accent4"/>
                  </a:solidFill>
                  <a:latin typeface="Arial Black" panose="020B0604020202020204" pitchFamily="34" charset="0"/>
                  <a:cs typeface="Arial Black" panose="020B0604020202020204" pitchFamily="34" charset="0"/>
                </a:rPr>
                <a:t>BA Early Childhood Studies</a:t>
              </a:r>
            </a:p>
          </p:txBody>
        </p:sp>
      </p:grpSp>
      <p:grpSp>
        <p:nvGrpSpPr>
          <p:cNvPr id="14" name="Group 13">
            <a:extLst>
              <a:ext uri="{FF2B5EF4-FFF2-40B4-BE49-F238E27FC236}">
                <a16:creationId xmlns:a16="http://schemas.microsoft.com/office/drawing/2014/main" id="{A155B09E-BEFA-4904-ADDF-974374DE888D}"/>
              </a:ext>
            </a:extLst>
          </p:cNvPr>
          <p:cNvGrpSpPr/>
          <p:nvPr/>
        </p:nvGrpSpPr>
        <p:grpSpPr>
          <a:xfrm>
            <a:off x="8700548" y="1902595"/>
            <a:ext cx="3128080" cy="2337518"/>
            <a:chOff x="-320137" y="1489881"/>
            <a:chExt cx="3974739" cy="3303445"/>
          </a:xfrm>
        </p:grpSpPr>
        <p:pic>
          <p:nvPicPr>
            <p:cNvPr id="15" name="Picture 14">
              <a:extLst>
                <a:ext uri="{FF2B5EF4-FFF2-40B4-BE49-F238E27FC236}">
                  <a16:creationId xmlns:a16="http://schemas.microsoft.com/office/drawing/2014/main" id="{61CD1F73-C0E5-4EF4-A929-4D0D90097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320137" y="1489881"/>
              <a:ext cx="3974739" cy="3303445"/>
            </a:xfrm>
            <a:prstGeom prst="rect">
              <a:avLst/>
            </a:prstGeom>
          </p:spPr>
        </p:pic>
        <p:sp>
          <p:nvSpPr>
            <p:cNvPr id="16" name="Rectangle 15">
              <a:extLst>
                <a:ext uri="{FF2B5EF4-FFF2-40B4-BE49-F238E27FC236}">
                  <a16:creationId xmlns:a16="http://schemas.microsoft.com/office/drawing/2014/main" id="{DA5DFCAC-9526-4876-91EF-709CACEF4F6C}"/>
                </a:ext>
              </a:extLst>
            </p:cNvPr>
            <p:cNvSpPr/>
            <p:nvPr/>
          </p:nvSpPr>
          <p:spPr>
            <a:xfrm>
              <a:off x="83685" y="1922235"/>
              <a:ext cx="3293516" cy="1336047"/>
            </a:xfrm>
            <a:prstGeom prst="rect">
              <a:avLst/>
            </a:prstGeom>
          </p:spPr>
          <p:txBody>
            <a:bodyPr wrap="square">
              <a:spAutoFit/>
            </a:bodyPr>
            <a:lstStyle/>
            <a:p>
              <a:pPr algn="ctr">
                <a:lnSpc>
                  <a:spcPts val="3480"/>
                </a:lnSpc>
              </a:pPr>
              <a:r>
                <a:rPr lang="en-US" sz="2000" b="1" dirty="0">
                  <a:solidFill>
                    <a:schemeClr val="accent4"/>
                  </a:solidFill>
                  <a:latin typeface="Arial Black" panose="020B0604020202020204" pitchFamily="34" charset="0"/>
                  <a:cs typeface="Arial Black" panose="020B0604020202020204" pitchFamily="34" charset="0"/>
                </a:rPr>
                <a:t>BA Education, Inclusions &amp; SEN</a:t>
              </a:r>
            </a:p>
          </p:txBody>
        </p:sp>
      </p:grpSp>
      <p:pic>
        <p:nvPicPr>
          <p:cNvPr id="17" name="Picture 16">
            <a:extLst>
              <a:ext uri="{FF2B5EF4-FFF2-40B4-BE49-F238E27FC236}">
                <a16:creationId xmlns:a16="http://schemas.microsoft.com/office/drawing/2014/main" id="{56C24383-883D-44D3-A894-B80B39FB8DED}"/>
              </a:ext>
            </a:extLst>
          </p:cNvPr>
          <p:cNvPicPr>
            <a:picLocks noChangeAspect="1"/>
          </p:cNvPicPr>
          <p:nvPr/>
        </p:nvPicPr>
        <p:blipFill>
          <a:blip r:embed="rId4"/>
          <a:stretch>
            <a:fillRect/>
          </a:stretch>
        </p:blipFill>
        <p:spPr>
          <a:xfrm rot="8640774" flipV="1">
            <a:off x="6222537" y="5528079"/>
            <a:ext cx="6567133" cy="1597882"/>
          </a:xfrm>
          <a:prstGeom prst="rect">
            <a:avLst/>
          </a:prstGeom>
        </p:spPr>
      </p:pic>
      <p:sp>
        <p:nvSpPr>
          <p:cNvPr id="18" name="Title 1">
            <a:extLst>
              <a:ext uri="{FF2B5EF4-FFF2-40B4-BE49-F238E27FC236}">
                <a16:creationId xmlns:a16="http://schemas.microsoft.com/office/drawing/2014/main" id="{3922E40C-1BD1-4AC5-B3E2-931D38ED3438}"/>
              </a:ext>
            </a:extLst>
          </p:cNvPr>
          <p:cNvSpPr txBox="1">
            <a:spLocks/>
          </p:cNvSpPr>
          <p:nvPr/>
        </p:nvSpPr>
        <p:spPr>
          <a:xfrm>
            <a:off x="290698" y="516388"/>
            <a:ext cx="7772400" cy="1325563"/>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4400" dirty="0">
                <a:solidFill>
                  <a:schemeClr val="accent4"/>
                </a:solidFill>
              </a:rPr>
              <a:t>Our Courses</a:t>
            </a:r>
          </a:p>
        </p:txBody>
      </p:sp>
      <p:sp>
        <p:nvSpPr>
          <p:cNvPr id="19" name="TextBox 18">
            <a:extLst>
              <a:ext uri="{FF2B5EF4-FFF2-40B4-BE49-F238E27FC236}">
                <a16:creationId xmlns:a16="http://schemas.microsoft.com/office/drawing/2014/main" id="{0D1536EB-796B-4526-B546-C2E76E637790}"/>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65466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0F256-15AE-4A71-A1FE-2954EC0D4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626599" cy="6405669"/>
          </a:xfrm>
          <a:prstGeom prst="rect">
            <a:avLst/>
          </a:prstGeom>
        </p:spPr>
      </p:pic>
      <p:sp>
        <p:nvSpPr>
          <p:cNvPr id="5" name="TextBox 4">
            <a:extLst>
              <a:ext uri="{FF2B5EF4-FFF2-40B4-BE49-F238E27FC236}">
                <a16:creationId xmlns:a16="http://schemas.microsoft.com/office/drawing/2014/main" id="{BED807F5-86EE-4079-930B-9147C585D4C8}"/>
              </a:ext>
            </a:extLst>
          </p:cNvPr>
          <p:cNvSpPr txBox="1"/>
          <p:nvPr/>
        </p:nvSpPr>
        <p:spPr>
          <a:xfrm>
            <a:off x="9626600" y="803493"/>
            <a:ext cx="2565399" cy="624786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International Trips</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Residentials</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Employment </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Forest School</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Sustainability for Education</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Work Placements</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Pastoral Care</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Research Informed</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Professional Qualifications</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dirty="0">
                <a:solidFill>
                  <a:schemeClr val="bg1"/>
                </a:solidFill>
              </a:rPr>
              <a:t>Student Union Societies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endParaRPr lang="en-GB" dirty="0"/>
          </a:p>
        </p:txBody>
      </p:sp>
      <p:sp>
        <p:nvSpPr>
          <p:cNvPr id="6" name="TextBox 5">
            <a:extLst>
              <a:ext uri="{FF2B5EF4-FFF2-40B4-BE49-F238E27FC236}">
                <a16:creationId xmlns:a16="http://schemas.microsoft.com/office/drawing/2014/main" id="{8E73DAED-CB9F-4DFA-81CC-8C3EEA72B87F}"/>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740292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08C4E0-DAFB-4226-887A-95FDE690EE80}"/>
              </a:ext>
            </a:extLst>
          </p:cNvPr>
          <p:cNvSpPr txBox="1"/>
          <p:nvPr/>
        </p:nvSpPr>
        <p:spPr>
          <a:xfrm>
            <a:off x="1977808" y="2737182"/>
            <a:ext cx="8236383" cy="1175706"/>
          </a:xfrm>
          <a:prstGeom prst="rect">
            <a:avLst/>
          </a:prstGeom>
          <a:noFill/>
        </p:spPr>
        <p:txBody>
          <a:bodyPr wrap="square" rtlCol="0">
            <a:spAutoFit/>
          </a:bodyPr>
          <a:lstStyle/>
          <a:p>
            <a:pPr>
              <a:lnSpc>
                <a:spcPct val="80000"/>
              </a:lnSpc>
              <a:defRPr/>
            </a:pPr>
            <a:r>
              <a:rPr lang="en-US" sz="8800" b="1" spc="-470" dirty="0">
                <a:solidFill>
                  <a:srgbClr val="50B2D7"/>
                </a:solidFill>
                <a:latin typeface="Arial"/>
                <a:cs typeface="Arial"/>
              </a:rPr>
              <a:t>Find Your </a:t>
            </a:r>
            <a:r>
              <a:rPr lang="en-US" sz="8800" b="1" spc="-470" dirty="0">
                <a:solidFill>
                  <a:schemeClr val="accent4"/>
                </a:solidFill>
                <a:latin typeface="Arial"/>
                <a:cs typeface="Arial"/>
              </a:rPr>
              <a:t>Why</a:t>
            </a:r>
          </a:p>
        </p:txBody>
      </p:sp>
      <p:pic>
        <p:nvPicPr>
          <p:cNvPr id="8" name="Picture 7">
            <a:extLst>
              <a:ext uri="{FF2B5EF4-FFF2-40B4-BE49-F238E27FC236}">
                <a16:creationId xmlns:a16="http://schemas.microsoft.com/office/drawing/2014/main" id="{A56E2574-6A4A-4578-AB62-6A5BB8167170}"/>
              </a:ext>
            </a:extLst>
          </p:cNvPr>
          <p:cNvPicPr>
            <a:picLocks noChangeAspect="1"/>
          </p:cNvPicPr>
          <p:nvPr/>
        </p:nvPicPr>
        <p:blipFill>
          <a:blip r:embed="rId2"/>
          <a:stretch>
            <a:fillRect/>
          </a:stretch>
        </p:blipFill>
        <p:spPr>
          <a:xfrm rot="7967015" flipV="1">
            <a:off x="5149021" y="4577247"/>
            <a:ext cx="8489388" cy="2065595"/>
          </a:xfrm>
          <a:prstGeom prst="rect">
            <a:avLst/>
          </a:prstGeom>
        </p:spPr>
      </p:pic>
      <p:pic>
        <p:nvPicPr>
          <p:cNvPr id="9" name="Picture 8">
            <a:extLst>
              <a:ext uri="{FF2B5EF4-FFF2-40B4-BE49-F238E27FC236}">
                <a16:creationId xmlns:a16="http://schemas.microsoft.com/office/drawing/2014/main" id="{8D48A8B9-AF78-49B8-A3D0-96F0831FBBBF}"/>
              </a:ext>
            </a:extLst>
          </p:cNvPr>
          <p:cNvPicPr>
            <a:picLocks noChangeAspect="1"/>
          </p:cNvPicPr>
          <p:nvPr/>
        </p:nvPicPr>
        <p:blipFill>
          <a:blip r:embed="rId2"/>
          <a:stretch>
            <a:fillRect/>
          </a:stretch>
        </p:blipFill>
        <p:spPr>
          <a:xfrm rot="18786037" flipV="1">
            <a:off x="-1048579" y="-924885"/>
            <a:ext cx="8489388" cy="2065595"/>
          </a:xfrm>
          <a:prstGeom prst="rect">
            <a:avLst/>
          </a:prstGeom>
        </p:spPr>
      </p:pic>
      <p:sp>
        <p:nvSpPr>
          <p:cNvPr id="10" name="TextBox 9">
            <a:extLst>
              <a:ext uri="{FF2B5EF4-FFF2-40B4-BE49-F238E27FC236}">
                <a16:creationId xmlns:a16="http://schemas.microsoft.com/office/drawing/2014/main" id="{B977DA5A-E9F0-42FB-9142-26F9AFBF205E}"/>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114349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B49BE5-4E9E-45F3-A9B8-D71DDA168D67}"/>
              </a:ext>
            </a:extLst>
          </p:cNvPr>
          <p:cNvGrpSpPr/>
          <p:nvPr/>
        </p:nvGrpSpPr>
        <p:grpSpPr>
          <a:xfrm>
            <a:off x="721499" y="3813624"/>
            <a:ext cx="2944767" cy="2232239"/>
            <a:chOff x="-311238" y="1361121"/>
            <a:chExt cx="3974739" cy="3303445"/>
          </a:xfrm>
        </p:grpSpPr>
        <p:pic>
          <p:nvPicPr>
            <p:cNvPr id="10" name="Picture 9">
              <a:extLst>
                <a:ext uri="{FF2B5EF4-FFF2-40B4-BE49-F238E27FC236}">
                  <a16:creationId xmlns:a16="http://schemas.microsoft.com/office/drawing/2014/main" id="{BE6AD412-E8D5-4E77-AEB3-4C17622A2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1" name="Rectangle 10">
              <a:extLst>
                <a:ext uri="{FF2B5EF4-FFF2-40B4-BE49-F238E27FC236}">
                  <a16:creationId xmlns:a16="http://schemas.microsoft.com/office/drawing/2014/main" id="{8A42AE30-BBEF-469E-9D18-F03EA4D70A17}"/>
                </a:ext>
              </a:extLst>
            </p:cNvPr>
            <p:cNvSpPr/>
            <p:nvPr/>
          </p:nvSpPr>
          <p:spPr>
            <a:xfrm>
              <a:off x="-1716" y="2260351"/>
              <a:ext cx="3355693" cy="834843"/>
            </a:xfrm>
            <a:prstGeom prst="rect">
              <a:avLst/>
            </a:prstGeom>
          </p:spPr>
          <p:txBody>
            <a:bodyPr wrap="square">
              <a:spAutoFit/>
            </a:bodyPr>
            <a:lstStyle/>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UCAS</a:t>
              </a:r>
            </a:p>
          </p:txBody>
        </p:sp>
      </p:grpSp>
      <p:pic>
        <p:nvPicPr>
          <p:cNvPr id="12" name="Picture 11">
            <a:extLst>
              <a:ext uri="{FF2B5EF4-FFF2-40B4-BE49-F238E27FC236}">
                <a16:creationId xmlns:a16="http://schemas.microsoft.com/office/drawing/2014/main" id="{3B3BE244-F001-4102-A55B-B6F88B7AC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395131" y="2515275"/>
            <a:ext cx="3130455" cy="2340642"/>
          </a:xfrm>
          <a:prstGeom prst="rect">
            <a:avLst/>
          </a:prstGeom>
        </p:spPr>
      </p:pic>
      <p:grpSp>
        <p:nvGrpSpPr>
          <p:cNvPr id="13" name="Group 12">
            <a:extLst>
              <a:ext uri="{FF2B5EF4-FFF2-40B4-BE49-F238E27FC236}">
                <a16:creationId xmlns:a16="http://schemas.microsoft.com/office/drawing/2014/main" id="{940B0159-1F74-4642-AC53-0623F8B90762}"/>
              </a:ext>
            </a:extLst>
          </p:cNvPr>
          <p:cNvGrpSpPr/>
          <p:nvPr/>
        </p:nvGrpSpPr>
        <p:grpSpPr>
          <a:xfrm>
            <a:off x="8341537" y="1588421"/>
            <a:ext cx="2944767" cy="2232239"/>
            <a:chOff x="-311238" y="1361121"/>
            <a:chExt cx="3974739" cy="3303445"/>
          </a:xfrm>
        </p:grpSpPr>
        <p:pic>
          <p:nvPicPr>
            <p:cNvPr id="14" name="Picture 13">
              <a:extLst>
                <a:ext uri="{FF2B5EF4-FFF2-40B4-BE49-F238E27FC236}">
                  <a16:creationId xmlns:a16="http://schemas.microsoft.com/office/drawing/2014/main" id="{44D60B2E-B2D9-41CE-AAAF-8FCCFFB2F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5" name="Rectangle 14">
              <a:extLst>
                <a:ext uri="{FF2B5EF4-FFF2-40B4-BE49-F238E27FC236}">
                  <a16:creationId xmlns:a16="http://schemas.microsoft.com/office/drawing/2014/main" id="{536A4757-8A7C-4186-9784-881049BE748A}"/>
                </a:ext>
              </a:extLst>
            </p:cNvPr>
            <p:cNvSpPr/>
            <p:nvPr/>
          </p:nvSpPr>
          <p:spPr>
            <a:xfrm>
              <a:off x="-1716" y="2158089"/>
              <a:ext cx="3355693" cy="774872"/>
            </a:xfrm>
            <a:prstGeom prst="rect">
              <a:avLst/>
            </a:prstGeom>
          </p:spPr>
          <p:txBody>
            <a:bodyPr wrap="square">
              <a:spAutoFit/>
            </a:bodyPr>
            <a:lstStyle/>
            <a:p>
              <a:pPr algn="ctr">
                <a:lnSpc>
                  <a:spcPts val="3480"/>
                </a:lnSpc>
              </a:pPr>
              <a:r>
                <a:rPr lang="en-US" sz="2800" b="1" dirty="0">
                  <a:solidFill>
                    <a:schemeClr val="accent4"/>
                  </a:solidFill>
                  <a:latin typeface="Arial Black" panose="020B0604020202020204" pitchFamily="34" charset="0"/>
                  <a:cs typeface="Arial Black" panose="020B0604020202020204" pitchFamily="34" charset="0"/>
                </a:rPr>
                <a:t>Interviews</a:t>
              </a:r>
            </a:p>
          </p:txBody>
        </p:sp>
      </p:grpSp>
      <p:sp>
        <p:nvSpPr>
          <p:cNvPr id="16" name="Rectangle 15">
            <a:extLst>
              <a:ext uri="{FF2B5EF4-FFF2-40B4-BE49-F238E27FC236}">
                <a16:creationId xmlns:a16="http://schemas.microsoft.com/office/drawing/2014/main" id="{99A68A39-3B4C-457D-B2F9-322B7E3DB463}"/>
              </a:ext>
            </a:extLst>
          </p:cNvPr>
          <p:cNvSpPr/>
          <p:nvPr/>
        </p:nvSpPr>
        <p:spPr>
          <a:xfrm>
            <a:off x="4638907" y="2832084"/>
            <a:ext cx="2642902" cy="972446"/>
          </a:xfrm>
          <a:prstGeom prst="rect">
            <a:avLst/>
          </a:prstGeom>
        </p:spPr>
        <p:txBody>
          <a:bodyPr wrap="square">
            <a:spAutoFit/>
          </a:bodyPr>
          <a:lstStyle/>
          <a:p>
            <a:pPr algn="ctr">
              <a:lnSpc>
                <a:spcPts val="3480"/>
              </a:lnSpc>
            </a:pPr>
            <a:r>
              <a:rPr lang="en-US" sz="2800" b="1" dirty="0">
                <a:solidFill>
                  <a:schemeClr val="accent4"/>
                </a:solidFill>
                <a:latin typeface="Arial Black" panose="020B0604020202020204" pitchFamily="34" charset="0"/>
                <a:cs typeface="Arial Black" panose="020B0604020202020204" pitchFamily="34" charset="0"/>
              </a:rPr>
              <a:t>Personal Statement</a:t>
            </a:r>
          </a:p>
        </p:txBody>
      </p:sp>
      <p:sp>
        <p:nvSpPr>
          <p:cNvPr id="17" name="Title 1">
            <a:extLst>
              <a:ext uri="{FF2B5EF4-FFF2-40B4-BE49-F238E27FC236}">
                <a16:creationId xmlns:a16="http://schemas.microsoft.com/office/drawing/2014/main" id="{412303B1-244C-4436-A9E7-1826A315462C}"/>
              </a:ext>
            </a:extLst>
          </p:cNvPr>
          <p:cNvSpPr txBox="1">
            <a:spLocks/>
          </p:cNvSpPr>
          <p:nvPr/>
        </p:nvSpPr>
        <p:spPr>
          <a:xfrm>
            <a:off x="216122" y="447450"/>
            <a:ext cx="7772400" cy="1822841"/>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4000" dirty="0">
                <a:solidFill>
                  <a:schemeClr val="accent4"/>
                </a:solidFill>
              </a:rPr>
              <a:t>Application Process: </a:t>
            </a:r>
            <a:br>
              <a:rPr lang="en-GB" sz="4000" dirty="0">
                <a:solidFill>
                  <a:schemeClr val="accent4"/>
                </a:solidFill>
              </a:rPr>
            </a:br>
            <a:r>
              <a:rPr lang="en-GB" sz="4000" dirty="0">
                <a:solidFill>
                  <a:schemeClr val="accent4"/>
                </a:solidFill>
              </a:rPr>
              <a:t>Education Courses </a:t>
            </a:r>
          </a:p>
        </p:txBody>
      </p:sp>
      <p:sp>
        <p:nvSpPr>
          <p:cNvPr id="18" name="TextBox 17">
            <a:extLst>
              <a:ext uri="{FF2B5EF4-FFF2-40B4-BE49-F238E27FC236}">
                <a16:creationId xmlns:a16="http://schemas.microsoft.com/office/drawing/2014/main" id="{A4DFC23E-C72E-4916-A084-53E78BABD856}"/>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22386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B49BE5-4E9E-45F3-A9B8-D71DDA168D67}"/>
              </a:ext>
            </a:extLst>
          </p:cNvPr>
          <p:cNvGrpSpPr/>
          <p:nvPr/>
        </p:nvGrpSpPr>
        <p:grpSpPr>
          <a:xfrm>
            <a:off x="721499" y="3813624"/>
            <a:ext cx="2944767" cy="2232239"/>
            <a:chOff x="-311238" y="1361121"/>
            <a:chExt cx="3974739" cy="3303445"/>
          </a:xfrm>
        </p:grpSpPr>
        <p:pic>
          <p:nvPicPr>
            <p:cNvPr id="10" name="Picture 9">
              <a:extLst>
                <a:ext uri="{FF2B5EF4-FFF2-40B4-BE49-F238E27FC236}">
                  <a16:creationId xmlns:a16="http://schemas.microsoft.com/office/drawing/2014/main" id="{BE6AD412-E8D5-4E77-AEB3-4C17622A2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1" name="Rectangle 10">
              <a:extLst>
                <a:ext uri="{FF2B5EF4-FFF2-40B4-BE49-F238E27FC236}">
                  <a16:creationId xmlns:a16="http://schemas.microsoft.com/office/drawing/2014/main" id="{8A42AE30-BBEF-469E-9D18-F03EA4D70A17}"/>
                </a:ext>
              </a:extLst>
            </p:cNvPr>
            <p:cNvSpPr/>
            <p:nvPr/>
          </p:nvSpPr>
          <p:spPr>
            <a:xfrm>
              <a:off x="-1716" y="2260351"/>
              <a:ext cx="3355693" cy="834843"/>
            </a:xfrm>
            <a:prstGeom prst="rect">
              <a:avLst/>
            </a:prstGeom>
          </p:spPr>
          <p:txBody>
            <a:bodyPr wrap="square">
              <a:spAutoFit/>
            </a:bodyPr>
            <a:lstStyle/>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UCAS</a:t>
              </a:r>
            </a:p>
          </p:txBody>
        </p:sp>
      </p:grpSp>
      <p:pic>
        <p:nvPicPr>
          <p:cNvPr id="12" name="Picture 11">
            <a:extLst>
              <a:ext uri="{FF2B5EF4-FFF2-40B4-BE49-F238E27FC236}">
                <a16:creationId xmlns:a16="http://schemas.microsoft.com/office/drawing/2014/main" id="{3B3BE244-F001-4102-A55B-B6F88B7AC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4395131" y="2515275"/>
            <a:ext cx="3130455" cy="2340642"/>
          </a:xfrm>
          <a:prstGeom prst="rect">
            <a:avLst/>
          </a:prstGeom>
        </p:spPr>
      </p:pic>
      <p:grpSp>
        <p:nvGrpSpPr>
          <p:cNvPr id="13" name="Group 12">
            <a:extLst>
              <a:ext uri="{FF2B5EF4-FFF2-40B4-BE49-F238E27FC236}">
                <a16:creationId xmlns:a16="http://schemas.microsoft.com/office/drawing/2014/main" id="{940B0159-1F74-4642-AC53-0623F8B90762}"/>
              </a:ext>
            </a:extLst>
          </p:cNvPr>
          <p:cNvGrpSpPr/>
          <p:nvPr/>
        </p:nvGrpSpPr>
        <p:grpSpPr>
          <a:xfrm>
            <a:off x="8341537" y="1588421"/>
            <a:ext cx="2944767" cy="2232239"/>
            <a:chOff x="-311238" y="1361121"/>
            <a:chExt cx="3974739" cy="3303445"/>
          </a:xfrm>
        </p:grpSpPr>
        <p:pic>
          <p:nvPicPr>
            <p:cNvPr id="14" name="Picture 13">
              <a:extLst>
                <a:ext uri="{FF2B5EF4-FFF2-40B4-BE49-F238E27FC236}">
                  <a16:creationId xmlns:a16="http://schemas.microsoft.com/office/drawing/2014/main" id="{44D60B2E-B2D9-41CE-AAAF-8FCCFFB2F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5" name="Rectangle 14">
              <a:extLst>
                <a:ext uri="{FF2B5EF4-FFF2-40B4-BE49-F238E27FC236}">
                  <a16:creationId xmlns:a16="http://schemas.microsoft.com/office/drawing/2014/main" id="{536A4757-8A7C-4186-9784-881049BE748A}"/>
                </a:ext>
              </a:extLst>
            </p:cNvPr>
            <p:cNvSpPr/>
            <p:nvPr/>
          </p:nvSpPr>
          <p:spPr>
            <a:xfrm>
              <a:off x="-1716" y="2158089"/>
              <a:ext cx="3355693" cy="774872"/>
            </a:xfrm>
            <a:prstGeom prst="rect">
              <a:avLst/>
            </a:prstGeom>
          </p:spPr>
          <p:txBody>
            <a:bodyPr wrap="square">
              <a:spAutoFit/>
            </a:bodyPr>
            <a:lstStyle/>
            <a:p>
              <a:pPr algn="ctr">
                <a:lnSpc>
                  <a:spcPts val="3480"/>
                </a:lnSpc>
              </a:pPr>
              <a:r>
                <a:rPr lang="en-US" sz="2800" b="1" dirty="0">
                  <a:solidFill>
                    <a:schemeClr val="accent4"/>
                  </a:solidFill>
                  <a:latin typeface="Arial Black" panose="020B0604020202020204" pitchFamily="34" charset="0"/>
                  <a:cs typeface="Arial Black" panose="020B0604020202020204" pitchFamily="34" charset="0"/>
                </a:rPr>
                <a:t>Interviews</a:t>
              </a:r>
            </a:p>
          </p:txBody>
        </p:sp>
      </p:grpSp>
      <p:sp>
        <p:nvSpPr>
          <p:cNvPr id="16" name="Rectangle 15">
            <a:extLst>
              <a:ext uri="{FF2B5EF4-FFF2-40B4-BE49-F238E27FC236}">
                <a16:creationId xmlns:a16="http://schemas.microsoft.com/office/drawing/2014/main" id="{99A68A39-3B4C-457D-B2F9-322B7E3DB463}"/>
              </a:ext>
            </a:extLst>
          </p:cNvPr>
          <p:cNvSpPr/>
          <p:nvPr/>
        </p:nvSpPr>
        <p:spPr>
          <a:xfrm>
            <a:off x="4638907" y="2832084"/>
            <a:ext cx="2642902" cy="972446"/>
          </a:xfrm>
          <a:prstGeom prst="rect">
            <a:avLst/>
          </a:prstGeom>
        </p:spPr>
        <p:txBody>
          <a:bodyPr wrap="square">
            <a:spAutoFit/>
          </a:bodyPr>
          <a:lstStyle/>
          <a:p>
            <a:pPr algn="ctr">
              <a:lnSpc>
                <a:spcPts val="3480"/>
              </a:lnSpc>
            </a:pPr>
            <a:r>
              <a:rPr lang="en-US" sz="2800" b="1" dirty="0">
                <a:solidFill>
                  <a:schemeClr val="accent4"/>
                </a:solidFill>
                <a:latin typeface="Arial Black" panose="020B0604020202020204" pitchFamily="34" charset="0"/>
                <a:cs typeface="Arial Black" panose="020B0604020202020204" pitchFamily="34" charset="0"/>
              </a:rPr>
              <a:t>Personal Statement</a:t>
            </a:r>
          </a:p>
        </p:txBody>
      </p:sp>
      <p:sp>
        <p:nvSpPr>
          <p:cNvPr id="17" name="Title 1">
            <a:extLst>
              <a:ext uri="{FF2B5EF4-FFF2-40B4-BE49-F238E27FC236}">
                <a16:creationId xmlns:a16="http://schemas.microsoft.com/office/drawing/2014/main" id="{412303B1-244C-4436-A9E7-1826A315462C}"/>
              </a:ext>
            </a:extLst>
          </p:cNvPr>
          <p:cNvSpPr txBox="1">
            <a:spLocks/>
          </p:cNvSpPr>
          <p:nvPr/>
        </p:nvSpPr>
        <p:spPr>
          <a:xfrm>
            <a:off x="216122" y="447450"/>
            <a:ext cx="7772400" cy="1822841"/>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4000" dirty="0">
                <a:solidFill>
                  <a:schemeClr val="accent4"/>
                </a:solidFill>
              </a:rPr>
              <a:t>Application Process: </a:t>
            </a:r>
            <a:br>
              <a:rPr lang="en-GB" sz="4000" dirty="0">
                <a:solidFill>
                  <a:schemeClr val="accent4"/>
                </a:solidFill>
              </a:rPr>
            </a:br>
            <a:r>
              <a:rPr lang="en-GB" sz="4000" dirty="0">
                <a:solidFill>
                  <a:schemeClr val="accent4"/>
                </a:solidFill>
              </a:rPr>
              <a:t>Education Courses </a:t>
            </a:r>
          </a:p>
        </p:txBody>
      </p:sp>
      <p:sp>
        <p:nvSpPr>
          <p:cNvPr id="18" name="TextBox 17">
            <a:extLst>
              <a:ext uri="{FF2B5EF4-FFF2-40B4-BE49-F238E27FC236}">
                <a16:creationId xmlns:a16="http://schemas.microsoft.com/office/drawing/2014/main" id="{1C7886FF-C38D-42F7-8CD3-6B8C67207D16}"/>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68038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12303B1-244C-4436-A9E7-1826A315462C}"/>
              </a:ext>
            </a:extLst>
          </p:cNvPr>
          <p:cNvSpPr txBox="1">
            <a:spLocks/>
          </p:cNvSpPr>
          <p:nvPr/>
        </p:nvSpPr>
        <p:spPr>
          <a:xfrm>
            <a:off x="216122" y="447450"/>
            <a:ext cx="7772400" cy="1822841"/>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4000" dirty="0">
                <a:solidFill>
                  <a:schemeClr val="accent4"/>
                </a:solidFill>
              </a:rPr>
              <a:t>Application Process: </a:t>
            </a:r>
            <a:br>
              <a:rPr lang="en-GB" sz="4000" dirty="0">
                <a:solidFill>
                  <a:schemeClr val="accent4"/>
                </a:solidFill>
              </a:rPr>
            </a:br>
            <a:r>
              <a:rPr lang="en-GB" sz="4000" dirty="0">
                <a:solidFill>
                  <a:schemeClr val="accent4"/>
                </a:solidFill>
              </a:rPr>
              <a:t>Interviews</a:t>
            </a:r>
          </a:p>
        </p:txBody>
      </p:sp>
      <p:grpSp>
        <p:nvGrpSpPr>
          <p:cNvPr id="18" name="Group 17">
            <a:extLst>
              <a:ext uri="{FF2B5EF4-FFF2-40B4-BE49-F238E27FC236}">
                <a16:creationId xmlns:a16="http://schemas.microsoft.com/office/drawing/2014/main" id="{793ABA92-6168-47D4-A2DD-E6FDA9AFB4CF}"/>
              </a:ext>
            </a:extLst>
          </p:cNvPr>
          <p:cNvGrpSpPr/>
          <p:nvPr/>
        </p:nvGrpSpPr>
        <p:grpSpPr>
          <a:xfrm>
            <a:off x="9309" y="2650562"/>
            <a:ext cx="3656957" cy="3395301"/>
            <a:chOff x="-311238" y="1361121"/>
            <a:chExt cx="3974739" cy="3303445"/>
          </a:xfrm>
        </p:grpSpPr>
        <p:pic>
          <p:nvPicPr>
            <p:cNvPr id="19" name="Picture 18">
              <a:extLst>
                <a:ext uri="{FF2B5EF4-FFF2-40B4-BE49-F238E27FC236}">
                  <a16:creationId xmlns:a16="http://schemas.microsoft.com/office/drawing/2014/main" id="{FBC90391-E82D-42C8-BFD9-40A4EFB67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20" name="Rectangle 19">
              <a:extLst>
                <a:ext uri="{FF2B5EF4-FFF2-40B4-BE49-F238E27FC236}">
                  <a16:creationId xmlns:a16="http://schemas.microsoft.com/office/drawing/2014/main" id="{C35310AF-FAB6-41A0-87FC-F621AB3D2027}"/>
                </a:ext>
              </a:extLst>
            </p:cNvPr>
            <p:cNvSpPr/>
            <p:nvPr/>
          </p:nvSpPr>
          <p:spPr>
            <a:xfrm>
              <a:off x="-1716" y="2260351"/>
              <a:ext cx="3355693" cy="985565"/>
            </a:xfrm>
            <a:prstGeom prst="rect">
              <a:avLst/>
            </a:prstGeom>
          </p:spPr>
          <p:txBody>
            <a:bodyPr wrap="square">
              <a:spAutoFit/>
            </a:bodyPr>
            <a:lstStyle/>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Interview Panel</a:t>
              </a:r>
            </a:p>
          </p:txBody>
        </p:sp>
      </p:grpSp>
      <p:grpSp>
        <p:nvGrpSpPr>
          <p:cNvPr id="21" name="Group 20">
            <a:extLst>
              <a:ext uri="{FF2B5EF4-FFF2-40B4-BE49-F238E27FC236}">
                <a16:creationId xmlns:a16="http://schemas.microsoft.com/office/drawing/2014/main" id="{DF67BFF8-7D70-4360-AE8D-5B09DEAD695E}"/>
              </a:ext>
            </a:extLst>
          </p:cNvPr>
          <p:cNvGrpSpPr/>
          <p:nvPr/>
        </p:nvGrpSpPr>
        <p:grpSpPr>
          <a:xfrm>
            <a:off x="4613705" y="1063207"/>
            <a:ext cx="3656957" cy="3395301"/>
            <a:chOff x="-311238" y="1361121"/>
            <a:chExt cx="3974739" cy="3303445"/>
          </a:xfrm>
        </p:grpSpPr>
        <p:pic>
          <p:nvPicPr>
            <p:cNvPr id="22" name="Picture 21">
              <a:extLst>
                <a:ext uri="{FF2B5EF4-FFF2-40B4-BE49-F238E27FC236}">
                  <a16:creationId xmlns:a16="http://schemas.microsoft.com/office/drawing/2014/main" id="{B8BB7A92-22FA-4616-84AA-2E3C3BD74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23" name="Rectangle 22">
              <a:extLst>
                <a:ext uri="{FF2B5EF4-FFF2-40B4-BE49-F238E27FC236}">
                  <a16:creationId xmlns:a16="http://schemas.microsoft.com/office/drawing/2014/main" id="{913A9A2C-1EC6-458E-903C-2D53AE42DF54}"/>
                </a:ext>
              </a:extLst>
            </p:cNvPr>
            <p:cNvSpPr/>
            <p:nvPr/>
          </p:nvSpPr>
          <p:spPr>
            <a:xfrm>
              <a:off x="-13900" y="2083958"/>
              <a:ext cx="3503619" cy="963231"/>
            </a:xfrm>
            <a:prstGeom prst="rect">
              <a:avLst/>
            </a:prstGeom>
          </p:spPr>
          <p:txBody>
            <a:bodyPr wrap="square">
              <a:spAutoFit/>
            </a:bodyPr>
            <a:lstStyle/>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Group Presentation</a:t>
              </a:r>
            </a:p>
          </p:txBody>
        </p:sp>
      </p:grpSp>
      <p:grpSp>
        <p:nvGrpSpPr>
          <p:cNvPr id="24" name="Group 23">
            <a:extLst>
              <a:ext uri="{FF2B5EF4-FFF2-40B4-BE49-F238E27FC236}">
                <a16:creationId xmlns:a16="http://schemas.microsoft.com/office/drawing/2014/main" id="{7EF21D3D-B782-47D2-A6C3-4CB2997C9352}"/>
              </a:ext>
            </a:extLst>
          </p:cNvPr>
          <p:cNvGrpSpPr/>
          <p:nvPr/>
        </p:nvGrpSpPr>
        <p:grpSpPr>
          <a:xfrm>
            <a:off x="8240958" y="3534274"/>
            <a:ext cx="3656957" cy="3395301"/>
            <a:chOff x="-311238" y="1361121"/>
            <a:chExt cx="3974739" cy="3303445"/>
          </a:xfrm>
        </p:grpSpPr>
        <p:pic>
          <p:nvPicPr>
            <p:cNvPr id="25" name="Picture 24">
              <a:extLst>
                <a:ext uri="{FF2B5EF4-FFF2-40B4-BE49-F238E27FC236}">
                  <a16:creationId xmlns:a16="http://schemas.microsoft.com/office/drawing/2014/main" id="{BE5E6B1F-8565-436A-8B27-D57C1A815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26" name="Rectangle 25">
              <a:extLst>
                <a:ext uri="{FF2B5EF4-FFF2-40B4-BE49-F238E27FC236}">
                  <a16:creationId xmlns:a16="http://schemas.microsoft.com/office/drawing/2014/main" id="{F2669472-4E03-4740-84BA-608B5072752E}"/>
                </a:ext>
              </a:extLst>
            </p:cNvPr>
            <p:cNvSpPr/>
            <p:nvPr/>
          </p:nvSpPr>
          <p:spPr>
            <a:xfrm>
              <a:off x="-1716" y="2260351"/>
              <a:ext cx="3355693" cy="985565"/>
            </a:xfrm>
            <a:prstGeom prst="rect">
              <a:avLst/>
            </a:prstGeom>
          </p:spPr>
          <p:txBody>
            <a:bodyPr wrap="square">
              <a:spAutoFit/>
            </a:bodyPr>
            <a:lstStyle/>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Group</a:t>
              </a:r>
            </a:p>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Tasks</a:t>
              </a:r>
            </a:p>
          </p:txBody>
        </p:sp>
      </p:grpSp>
      <p:sp>
        <p:nvSpPr>
          <p:cNvPr id="27" name="TextBox 26">
            <a:extLst>
              <a:ext uri="{FF2B5EF4-FFF2-40B4-BE49-F238E27FC236}">
                <a16:creationId xmlns:a16="http://schemas.microsoft.com/office/drawing/2014/main" id="{ADF1F0FA-85E7-4A9F-9BCC-BE294CCD9AAA}"/>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238014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3" title="Ian Wright’s teacher gave him direction and purpose during his turbulent upbringing - BBC">
            <a:hlinkClick r:id="" action="ppaction://media"/>
            <a:extLst>
              <a:ext uri="{FF2B5EF4-FFF2-40B4-BE49-F238E27FC236}">
                <a16:creationId xmlns:a16="http://schemas.microsoft.com/office/drawing/2014/main" id="{E02BC986-10F8-44A1-B5B6-31A1AD21AFC2}"/>
              </a:ext>
            </a:extLst>
          </p:cNvPr>
          <p:cNvPicPr>
            <a:picLocks noRot="1" noChangeAspect="1"/>
          </p:cNvPicPr>
          <p:nvPr>
            <a:videoFile r:link="rId1"/>
          </p:nvPr>
        </p:nvPicPr>
        <p:blipFill>
          <a:blip r:embed="rId3"/>
          <a:stretch>
            <a:fillRect/>
          </a:stretch>
        </p:blipFill>
        <p:spPr>
          <a:xfrm>
            <a:off x="1125807" y="845331"/>
            <a:ext cx="9940386" cy="5591468"/>
          </a:xfrm>
          <a:prstGeom prst="rect">
            <a:avLst/>
          </a:prstGeom>
        </p:spPr>
      </p:pic>
      <p:sp>
        <p:nvSpPr>
          <p:cNvPr id="9" name="TextBox 8">
            <a:extLst>
              <a:ext uri="{FF2B5EF4-FFF2-40B4-BE49-F238E27FC236}">
                <a16:creationId xmlns:a16="http://schemas.microsoft.com/office/drawing/2014/main" id="{C08CCF48-FFF0-4DB5-BC93-CCE41C73DA62}"/>
              </a:ext>
            </a:extLst>
          </p:cNvPr>
          <p:cNvSpPr txBox="1"/>
          <p:nvPr/>
        </p:nvSpPr>
        <p:spPr>
          <a:xfrm>
            <a:off x="2262991" y="199000"/>
            <a:ext cx="7849035" cy="646331"/>
          </a:xfrm>
          <a:prstGeom prst="rect">
            <a:avLst/>
          </a:prstGeom>
          <a:noFill/>
        </p:spPr>
        <p:txBody>
          <a:bodyPr wrap="square" rtlCol="0">
            <a:spAutoFit/>
          </a:bodyPr>
          <a:lstStyle/>
          <a:p>
            <a:r>
              <a:rPr lang="en-GB" sz="3600" b="1" i="1" dirty="0">
                <a:solidFill>
                  <a:schemeClr val="accent4"/>
                </a:solidFill>
              </a:rPr>
              <a:t>Be an Educator who changes lives</a:t>
            </a:r>
          </a:p>
        </p:txBody>
      </p:sp>
      <p:sp>
        <p:nvSpPr>
          <p:cNvPr id="10" name="TextBox 9">
            <a:extLst>
              <a:ext uri="{FF2B5EF4-FFF2-40B4-BE49-F238E27FC236}">
                <a16:creationId xmlns:a16="http://schemas.microsoft.com/office/drawing/2014/main" id="{87910712-F442-4B78-B79E-88D8EAA08943}"/>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1157362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12303B1-244C-4436-A9E7-1826A315462C}"/>
              </a:ext>
            </a:extLst>
          </p:cNvPr>
          <p:cNvSpPr txBox="1">
            <a:spLocks/>
          </p:cNvSpPr>
          <p:nvPr/>
        </p:nvSpPr>
        <p:spPr>
          <a:xfrm>
            <a:off x="216122" y="447450"/>
            <a:ext cx="7772400" cy="1822841"/>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US" sz="4000" dirty="0">
                <a:solidFill>
                  <a:schemeClr val="accent4"/>
                </a:solidFill>
              </a:rPr>
              <a:t>What do I need to demonstrate? </a:t>
            </a:r>
            <a:endParaRPr lang="en-GB" sz="4000" dirty="0">
              <a:solidFill>
                <a:schemeClr val="accent4"/>
              </a:solidFill>
            </a:endParaRPr>
          </a:p>
        </p:txBody>
      </p:sp>
      <p:grpSp>
        <p:nvGrpSpPr>
          <p:cNvPr id="12" name="Group 11">
            <a:extLst>
              <a:ext uri="{FF2B5EF4-FFF2-40B4-BE49-F238E27FC236}">
                <a16:creationId xmlns:a16="http://schemas.microsoft.com/office/drawing/2014/main" id="{87621F81-121F-4CFA-B21F-B67D02C9D30A}"/>
              </a:ext>
            </a:extLst>
          </p:cNvPr>
          <p:cNvGrpSpPr/>
          <p:nvPr/>
        </p:nvGrpSpPr>
        <p:grpSpPr>
          <a:xfrm>
            <a:off x="13549" y="2497622"/>
            <a:ext cx="3656957" cy="3395301"/>
            <a:chOff x="-311238" y="1361121"/>
            <a:chExt cx="3974739" cy="3303445"/>
          </a:xfrm>
        </p:grpSpPr>
        <p:pic>
          <p:nvPicPr>
            <p:cNvPr id="13" name="Picture 12">
              <a:extLst>
                <a:ext uri="{FF2B5EF4-FFF2-40B4-BE49-F238E27FC236}">
                  <a16:creationId xmlns:a16="http://schemas.microsoft.com/office/drawing/2014/main" id="{260ED091-678E-4881-B516-9DC2E3748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14" name="Rectangle 13">
              <a:extLst>
                <a:ext uri="{FF2B5EF4-FFF2-40B4-BE49-F238E27FC236}">
                  <a16:creationId xmlns:a16="http://schemas.microsoft.com/office/drawing/2014/main" id="{0B8E0257-A85B-4BC7-BD7C-E9F6DCBA3B04}"/>
                </a:ext>
              </a:extLst>
            </p:cNvPr>
            <p:cNvSpPr/>
            <p:nvPr/>
          </p:nvSpPr>
          <p:spPr>
            <a:xfrm>
              <a:off x="-1716" y="2260351"/>
              <a:ext cx="3355693" cy="985565"/>
            </a:xfrm>
            <a:prstGeom prst="rect">
              <a:avLst/>
            </a:prstGeom>
          </p:spPr>
          <p:txBody>
            <a:bodyPr wrap="square">
              <a:spAutoFit/>
            </a:bodyPr>
            <a:lstStyle/>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Current </a:t>
              </a:r>
            </a:p>
            <a:p>
              <a:pPr algn="ctr">
                <a:lnSpc>
                  <a:spcPts val="3480"/>
                </a:lnSpc>
              </a:pPr>
              <a:r>
                <a:rPr lang="en-US" sz="4000" b="1" dirty="0">
                  <a:solidFill>
                    <a:schemeClr val="accent4"/>
                  </a:solidFill>
                  <a:latin typeface="Arial Black" panose="020B0604020202020204" pitchFamily="34" charset="0"/>
                  <a:cs typeface="Arial Black" panose="020B0604020202020204" pitchFamily="34" charset="0"/>
                </a:rPr>
                <a:t>Issues</a:t>
              </a:r>
            </a:p>
          </p:txBody>
        </p:sp>
      </p:grpSp>
      <p:grpSp>
        <p:nvGrpSpPr>
          <p:cNvPr id="15" name="Group 14">
            <a:extLst>
              <a:ext uri="{FF2B5EF4-FFF2-40B4-BE49-F238E27FC236}">
                <a16:creationId xmlns:a16="http://schemas.microsoft.com/office/drawing/2014/main" id="{4271DB81-13BF-4965-9B54-CECB4AB49700}"/>
              </a:ext>
            </a:extLst>
          </p:cNvPr>
          <p:cNvGrpSpPr/>
          <p:nvPr/>
        </p:nvGrpSpPr>
        <p:grpSpPr>
          <a:xfrm>
            <a:off x="5493215" y="949317"/>
            <a:ext cx="3656957" cy="3395301"/>
            <a:chOff x="-680444" y="1847147"/>
            <a:chExt cx="3974739" cy="3303445"/>
          </a:xfrm>
        </p:grpSpPr>
        <p:pic>
          <p:nvPicPr>
            <p:cNvPr id="16" name="Picture 15">
              <a:extLst>
                <a:ext uri="{FF2B5EF4-FFF2-40B4-BE49-F238E27FC236}">
                  <a16:creationId xmlns:a16="http://schemas.microsoft.com/office/drawing/2014/main" id="{28E9941D-AB69-4635-8CA0-09D4FDAD7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680444" y="1847147"/>
              <a:ext cx="3974739" cy="3303445"/>
            </a:xfrm>
            <a:prstGeom prst="rect">
              <a:avLst/>
            </a:prstGeom>
          </p:spPr>
        </p:pic>
        <p:sp>
          <p:nvSpPr>
            <p:cNvPr id="27" name="Rectangle 26">
              <a:extLst>
                <a:ext uri="{FF2B5EF4-FFF2-40B4-BE49-F238E27FC236}">
                  <a16:creationId xmlns:a16="http://schemas.microsoft.com/office/drawing/2014/main" id="{82E687CD-E78F-4976-B21D-6A11F04D4227}"/>
                </a:ext>
              </a:extLst>
            </p:cNvPr>
            <p:cNvSpPr/>
            <p:nvPr/>
          </p:nvSpPr>
          <p:spPr>
            <a:xfrm>
              <a:off x="-444885" y="2357445"/>
              <a:ext cx="3503619" cy="1399928"/>
            </a:xfrm>
            <a:prstGeom prst="rect">
              <a:avLst/>
            </a:prstGeom>
          </p:spPr>
          <p:txBody>
            <a:bodyPr wrap="square">
              <a:spAutoFit/>
            </a:bodyPr>
            <a:lstStyle/>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Skills</a:t>
              </a:r>
            </a:p>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&amp; </a:t>
              </a:r>
            </a:p>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Knowledge</a:t>
              </a:r>
            </a:p>
          </p:txBody>
        </p:sp>
      </p:grpSp>
      <p:grpSp>
        <p:nvGrpSpPr>
          <p:cNvPr id="28" name="Group 27">
            <a:extLst>
              <a:ext uri="{FF2B5EF4-FFF2-40B4-BE49-F238E27FC236}">
                <a16:creationId xmlns:a16="http://schemas.microsoft.com/office/drawing/2014/main" id="{67DD9932-3CBF-466E-8B9A-7AD33AC86174}"/>
              </a:ext>
            </a:extLst>
          </p:cNvPr>
          <p:cNvGrpSpPr/>
          <p:nvPr/>
        </p:nvGrpSpPr>
        <p:grpSpPr>
          <a:xfrm>
            <a:off x="8421981" y="3603287"/>
            <a:ext cx="3656957" cy="3395301"/>
            <a:chOff x="-311238" y="1361121"/>
            <a:chExt cx="3974739" cy="3303445"/>
          </a:xfrm>
        </p:grpSpPr>
        <p:pic>
          <p:nvPicPr>
            <p:cNvPr id="29" name="Picture 28">
              <a:extLst>
                <a:ext uri="{FF2B5EF4-FFF2-40B4-BE49-F238E27FC236}">
                  <a16:creationId xmlns:a16="http://schemas.microsoft.com/office/drawing/2014/main" id="{F6566B26-B605-4731-9C5B-A63C09D45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30" name="Rectangle 29">
              <a:extLst>
                <a:ext uri="{FF2B5EF4-FFF2-40B4-BE49-F238E27FC236}">
                  <a16:creationId xmlns:a16="http://schemas.microsoft.com/office/drawing/2014/main" id="{77087D52-5D85-4FB0-8527-EA6402819BA7}"/>
                </a:ext>
              </a:extLst>
            </p:cNvPr>
            <p:cNvSpPr/>
            <p:nvPr/>
          </p:nvSpPr>
          <p:spPr>
            <a:xfrm>
              <a:off x="88635" y="2436945"/>
              <a:ext cx="3355693" cy="535704"/>
            </a:xfrm>
            <a:prstGeom prst="rect">
              <a:avLst/>
            </a:prstGeom>
          </p:spPr>
          <p:txBody>
            <a:bodyPr wrap="square">
              <a:spAutoFit/>
            </a:bodyPr>
            <a:lstStyle/>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Confidence</a:t>
              </a:r>
            </a:p>
          </p:txBody>
        </p:sp>
      </p:grpSp>
      <p:grpSp>
        <p:nvGrpSpPr>
          <p:cNvPr id="31" name="Group 30">
            <a:extLst>
              <a:ext uri="{FF2B5EF4-FFF2-40B4-BE49-F238E27FC236}">
                <a16:creationId xmlns:a16="http://schemas.microsoft.com/office/drawing/2014/main" id="{66D9126D-CF39-4D1B-894D-7D509A62BA3E}"/>
              </a:ext>
            </a:extLst>
          </p:cNvPr>
          <p:cNvGrpSpPr/>
          <p:nvPr/>
        </p:nvGrpSpPr>
        <p:grpSpPr>
          <a:xfrm>
            <a:off x="3764934" y="3561974"/>
            <a:ext cx="3656957" cy="3395301"/>
            <a:chOff x="-311238" y="1361121"/>
            <a:chExt cx="3974739" cy="3303445"/>
          </a:xfrm>
        </p:grpSpPr>
        <p:pic>
          <p:nvPicPr>
            <p:cNvPr id="32" name="Picture 31">
              <a:extLst>
                <a:ext uri="{FF2B5EF4-FFF2-40B4-BE49-F238E27FC236}">
                  <a16:creationId xmlns:a16="http://schemas.microsoft.com/office/drawing/2014/main" id="{320A809C-B034-4C2F-B758-17D3475B3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6461">
              <a:off x="-311238" y="1361121"/>
              <a:ext cx="3974739" cy="3303445"/>
            </a:xfrm>
            <a:prstGeom prst="rect">
              <a:avLst/>
            </a:prstGeom>
          </p:spPr>
        </p:pic>
        <p:sp>
          <p:nvSpPr>
            <p:cNvPr id="33" name="Rectangle 32">
              <a:extLst>
                <a:ext uri="{FF2B5EF4-FFF2-40B4-BE49-F238E27FC236}">
                  <a16:creationId xmlns:a16="http://schemas.microsoft.com/office/drawing/2014/main" id="{7AF08571-B8B6-4DC0-9962-3C28B101CC2A}"/>
                </a:ext>
              </a:extLst>
            </p:cNvPr>
            <p:cNvSpPr/>
            <p:nvPr/>
          </p:nvSpPr>
          <p:spPr>
            <a:xfrm>
              <a:off x="-75679" y="2365154"/>
              <a:ext cx="3503619" cy="526533"/>
            </a:xfrm>
            <a:prstGeom prst="rect">
              <a:avLst/>
            </a:prstGeom>
          </p:spPr>
          <p:txBody>
            <a:bodyPr wrap="square">
              <a:spAutoFit/>
            </a:bodyPr>
            <a:lstStyle/>
            <a:p>
              <a:pPr algn="ctr">
                <a:lnSpc>
                  <a:spcPts val="3480"/>
                </a:lnSpc>
              </a:pPr>
              <a:r>
                <a:rPr lang="en-US" sz="3200" b="1" dirty="0">
                  <a:solidFill>
                    <a:schemeClr val="accent4"/>
                  </a:solidFill>
                  <a:latin typeface="Arial Black" panose="020B0604020202020204" pitchFamily="34" charset="0"/>
                  <a:cs typeface="Arial Black" panose="020B0604020202020204" pitchFamily="34" charset="0"/>
                </a:rPr>
                <a:t>Experience</a:t>
              </a:r>
            </a:p>
          </p:txBody>
        </p:sp>
      </p:grpSp>
      <p:sp>
        <p:nvSpPr>
          <p:cNvPr id="34" name="TextBox 33">
            <a:extLst>
              <a:ext uri="{FF2B5EF4-FFF2-40B4-BE49-F238E27FC236}">
                <a16:creationId xmlns:a16="http://schemas.microsoft.com/office/drawing/2014/main" id="{CBA4E0EE-4C12-4F3A-A341-8E468BA37886}"/>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1020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a:extLst>
              <a:ext uri="{FF2B5EF4-FFF2-40B4-BE49-F238E27FC236}">
                <a16:creationId xmlns:a16="http://schemas.microsoft.com/office/drawing/2014/main" id="{283952CE-F25B-4E98-8815-2F0AE190038D}"/>
              </a:ext>
            </a:extLst>
          </p:cNvPr>
          <p:cNvSpPr txBox="1"/>
          <p:nvPr/>
        </p:nvSpPr>
        <p:spPr>
          <a:xfrm>
            <a:off x="7780336" y="1817628"/>
            <a:ext cx="3762934" cy="16113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3200" i="1" dirty="0">
                <a:effectLst/>
                <a:latin typeface="Calibri" panose="020F0502020204030204" pitchFamily="34" charset="0"/>
                <a:ea typeface="Times New Roman" panose="02020603050405020304" pitchFamily="18" charset="0"/>
                <a:cs typeface="Calibri" panose="020F0502020204030204" pitchFamily="34" charset="0"/>
              </a:rPr>
              <a:t>Change lives through Education……….</a:t>
            </a:r>
          </a:p>
          <a:p>
            <a:pPr>
              <a:spcAft>
                <a:spcPts val="0"/>
              </a:spcAft>
            </a:pPr>
            <a:endParaRPr lang="en-GB" sz="3200" i="1"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en-GB" sz="3200" i="1"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3200" i="1" dirty="0">
                <a:effectLst/>
                <a:latin typeface="Calibri" panose="020F0502020204030204" pitchFamily="34" charset="0"/>
                <a:ea typeface="Times New Roman" panose="02020603050405020304" pitchFamily="18" charset="0"/>
                <a:cs typeface="Calibri" panose="020F0502020204030204" pitchFamily="34" charset="0"/>
              </a:rPr>
              <a:t>At the University of Gloucestershire</a:t>
            </a:r>
          </a:p>
        </p:txBody>
      </p:sp>
      <p:pic>
        <p:nvPicPr>
          <p:cNvPr id="8" name="Picture 7">
            <a:extLst>
              <a:ext uri="{FF2B5EF4-FFF2-40B4-BE49-F238E27FC236}">
                <a16:creationId xmlns:a16="http://schemas.microsoft.com/office/drawing/2014/main" id="{C5A65EEB-A78A-4F0C-878A-157DADC414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137" b="15638"/>
          <a:stretch/>
        </p:blipFill>
        <p:spPr>
          <a:xfrm>
            <a:off x="0" y="3418052"/>
            <a:ext cx="7117492" cy="2951518"/>
          </a:xfrm>
          <a:prstGeom prst="rect">
            <a:avLst/>
          </a:prstGeom>
          <a:noFill/>
        </p:spPr>
      </p:pic>
      <p:sp>
        <p:nvSpPr>
          <p:cNvPr id="3" name="Rectangle 2">
            <a:extLst>
              <a:ext uri="{FF2B5EF4-FFF2-40B4-BE49-F238E27FC236}">
                <a16:creationId xmlns:a16="http://schemas.microsoft.com/office/drawing/2014/main" id="{19E9B949-4749-4CF6-A4B6-7518A2AA5A98}"/>
              </a:ext>
            </a:extLst>
          </p:cNvPr>
          <p:cNvSpPr/>
          <p:nvPr/>
        </p:nvSpPr>
        <p:spPr>
          <a:xfrm>
            <a:off x="7568772" y="784119"/>
            <a:ext cx="4409045" cy="646331"/>
          </a:xfrm>
          <a:prstGeom prst="rect">
            <a:avLst/>
          </a:prstGeom>
        </p:spPr>
        <p:txBody>
          <a:bodyPr wrap="square">
            <a:spAutoFit/>
          </a:bodyPr>
          <a:lstStyle/>
          <a:p>
            <a:r>
              <a:rPr lang="en-GB" sz="3600" b="1" dirty="0"/>
              <a:t>Start your journey</a:t>
            </a:r>
          </a:p>
        </p:txBody>
      </p:sp>
      <p:pic>
        <p:nvPicPr>
          <p:cNvPr id="7" name="Picture 2" descr="9fd16b23-def6-45c1-91f5-00448298e5e2">
            <a:extLst>
              <a:ext uri="{FF2B5EF4-FFF2-40B4-BE49-F238E27FC236}">
                <a16:creationId xmlns:a16="http://schemas.microsoft.com/office/drawing/2014/main" id="{569DA67F-04AD-40FA-91BF-14D721C35D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4540" y="5568778"/>
            <a:ext cx="1297460" cy="129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9AD9BC6-C403-453B-B02B-8A5A17745B40}"/>
              </a:ext>
            </a:extLst>
          </p:cNvPr>
          <p:cNvSpPr txBox="1"/>
          <p:nvPr/>
        </p:nvSpPr>
        <p:spPr>
          <a:xfrm>
            <a:off x="214183" y="245510"/>
            <a:ext cx="7171009" cy="206210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300" normalizeH="0" baseline="0" noProof="0" dirty="0">
                <a:ln>
                  <a:noFill/>
                </a:ln>
                <a:effectLst/>
                <a:uLnTx/>
                <a:uFillTx/>
                <a:latin typeface="Arial"/>
                <a:ea typeface="+mn-ea"/>
                <a:cs typeface="Arial"/>
              </a:rPr>
              <a:t>Any Questions?</a:t>
            </a:r>
          </a:p>
        </p:txBody>
      </p:sp>
      <p:sp>
        <p:nvSpPr>
          <p:cNvPr id="10" name="TextBox 9">
            <a:extLst>
              <a:ext uri="{FF2B5EF4-FFF2-40B4-BE49-F238E27FC236}">
                <a16:creationId xmlns:a16="http://schemas.microsoft.com/office/drawing/2014/main" id="{4E833596-67F3-43DD-A6C5-D2F725B4ED76}"/>
              </a:ext>
            </a:extLst>
          </p:cNvPr>
          <p:cNvSpPr txBox="1"/>
          <p:nvPr/>
        </p:nvSpPr>
        <p:spPr>
          <a:xfrm>
            <a:off x="9661803" y="65245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31992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41A90A-83F2-2049-A430-211867780F21}"/>
              </a:ext>
            </a:extLst>
          </p:cNvPr>
          <p:cNvPicPr>
            <a:picLocks noChangeAspect="1"/>
          </p:cNvPicPr>
          <p:nvPr/>
        </p:nvPicPr>
        <p:blipFill>
          <a:blip r:embed="rId3"/>
          <a:stretch>
            <a:fillRect/>
          </a:stretch>
        </p:blipFill>
        <p:spPr>
          <a:xfrm rot="14780042" flipH="1" flipV="1">
            <a:off x="4444230" y="1036197"/>
            <a:ext cx="8756376" cy="2585715"/>
          </a:xfrm>
          <a:prstGeom prst="rect">
            <a:avLst/>
          </a:prstGeom>
        </p:spPr>
      </p:pic>
      <p:sp>
        <p:nvSpPr>
          <p:cNvPr id="8" name="Title 2">
            <a:extLst>
              <a:ext uri="{FF2B5EF4-FFF2-40B4-BE49-F238E27FC236}">
                <a16:creationId xmlns:a16="http://schemas.microsoft.com/office/drawing/2014/main" id="{7ABE7844-0088-2B47-8EF5-A87A9C2C9F5A}"/>
              </a:ext>
            </a:extLst>
          </p:cNvPr>
          <p:cNvSpPr txBox="1">
            <a:spLocks/>
          </p:cNvSpPr>
          <p:nvPr/>
        </p:nvSpPr>
        <p:spPr>
          <a:xfrm>
            <a:off x="2410592" y="1213029"/>
            <a:ext cx="6940553" cy="451506"/>
          </a:xfrm>
          <a:prstGeom prst="rect">
            <a:avLst/>
          </a:prstGeom>
        </p:spPr>
        <p:txBody>
          <a:bodyPr vert="horz" lIns="0" tIns="0" rIns="0" bIns="0" rtlCol="0" anchor="t" anchorCtr="0">
            <a:noAutofit/>
          </a:bodyPr>
          <a:lstStyle>
            <a:lvl1pPr algn="l" defTabSz="685800" rtl="0" eaLnBrk="1" latinLnBrk="0" hangingPunct="1">
              <a:lnSpc>
                <a:spcPts val="2438"/>
              </a:lnSpc>
              <a:spcBef>
                <a:spcPct val="0"/>
              </a:spcBef>
              <a:buNone/>
              <a:defRPr lang="en-GB" sz="2800" b="1" kern="1200">
                <a:solidFill>
                  <a:srgbClr val="FFFF00"/>
                </a:solidFill>
                <a:latin typeface="+mj-lt"/>
                <a:ea typeface="+mj-ea"/>
                <a:cs typeface="+mj-cs"/>
              </a:defRPr>
            </a:lvl1pPr>
          </a:lstStyle>
          <a:p>
            <a:pPr defTabSz="514350">
              <a:lnSpc>
                <a:spcPts val="4005"/>
              </a:lnSpc>
              <a:defRPr/>
            </a:pPr>
            <a:r>
              <a:rPr lang="en-US" sz="3600" spc="-225" dirty="0">
                <a:solidFill>
                  <a:srgbClr val="FFED00"/>
                </a:solidFill>
                <a:latin typeface="Arial Black" panose="020B0604020202020204" pitchFamily="34" charset="0"/>
                <a:cs typeface="Arial Black" panose="020B0604020202020204" pitchFamily="34" charset="0"/>
              </a:rPr>
              <a:t>Tell us what you think…</a:t>
            </a:r>
          </a:p>
        </p:txBody>
      </p:sp>
      <p:sp>
        <p:nvSpPr>
          <p:cNvPr id="9" name="Text Placeholder 2">
            <a:extLst>
              <a:ext uri="{FF2B5EF4-FFF2-40B4-BE49-F238E27FC236}">
                <a16:creationId xmlns:a16="http://schemas.microsoft.com/office/drawing/2014/main" id="{7A17B6AC-869C-4D20-B298-B13343684DD0}"/>
              </a:ext>
            </a:extLst>
          </p:cNvPr>
          <p:cNvSpPr txBox="1">
            <a:spLocks/>
          </p:cNvSpPr>
          <p:nvPr/>
        </p:nvSpPr>
        <p:spPr>
          <a:xfrm>
            <a:off x="2707935" y="2856488"/>
            <a:ext cx="3954588" cy="3897730"/>
          </a:xfrm>
          <a:prstGeom prst="rect">
            <a:avLst/>
          </a:prstGeom>
        </p:spPr>
        <p:txBody>
          <a:bodyPr vert="horz" lIns="0" tIns="248400" rIns="0" bIns="0" rtlCol="0" anchor="t">
            <a:normAutofit/>
          </a:bodyPr>
          <a:lstStyle>
            <a:lvl1pPr marL="0" indent="0" algn="l" defTabSz="914400" rtl="0" eaLnBrk="1" latinLnBrk="0" hangingPunct="1">
              <a:lnSpc>
                <a:spcPct val="100000"/>
              </a:lnSpc>
              <a:spcBef>
                <a:spcPts val="0"/>
              </a:spcBef>
              <a:spcAft>
                <a:spcPts val="371"/>
              </a:spcAft>
              <a:buFontTx/>
              <a:buNone/>
              <a:defRPr lang="en-US" sz="2400" u="none" kern="1200" dirty="0" smtClean="0">
                <a:solidFill>
                  <a:schemeClr val="tx2"/>
                </a:solidFill>
                <a:latin typeface="+mn-lt"/>
                <a:ea typeface="+mn-ea"/>
                <a:cs typeface="+mn-cs"/>
              </a:defRPr>
            </a:lvl1pPr>
            <a:lvl2pPr marL="432000" indent="-288000" algn="l" defTabSz="914400" rtl="0" eaLnBrk="1" latinLnBrk="0" hangingPunct="1">
              <a:lnSpc>
                <a:spcPct val="100000"/>
              </a:lnSpc>
              <a:spcBef>
                <a:spcPts val="0"/>
              </a:spcBef>
              <a:spcAft>
                <a:spcPts val="371"/>
              </a:spcAft>
              <a:buClr>
                <a:schemeClr val="accent3"/>
              </a:buClr>
              <a:buSzPct val="90000"/>
              <a:buFont typeface="Wingdings" panose="05000000000000000000" pitchFamily="2" charset="2"/>
              <a:buChar char="n"/>
              <a:defRPr lang="en-US" sz="2400" b="0" i="0" u="none" kern="1200" dirty="0" smtClean="0">
                <a:solidFill>
                  <a:schemeClr val="tx2"/>
                </a:solidFill>
                <a:latin typeface="+mn-lt"/>
                <a:ea typeface="+mn-ea"/>
                <a:cs typeface="+mn-cs"/>
              </a:defRPr>
            </a:lvl2pPr>
            <a:lvl3pPr marL="576000" indent="-216000" algn="l" defTabSz="914400" rtl="0" eaLnBrk="1" latinLnBrk="0" hangingPunct="1">
              <a:lnSpc>
                <a:spcPct val="100000"/>
              </a:lnSpc>
              <a:spcBef>
                <a:spcPts val="0"/>
              </a:spcBef>
              <a:spcAft>
                <a:spcPts val="371"/>
              </a:spcAft>
              <a:buClr>
                <a:schemeClr val="accent3"/>
              </a:buClr>
              <a:buSzPct val="90000"/>
              <a:buFont typeface="Wingdings" panose="05000000000000000000" pitchFamily="2" charset="2"/>
              <a:buChar char="§"/>
              <a:defRPr sz="2300" b="0" u="none" kern="1200">
                <a:solidFill>
                  <a:schemeClr val="tx2"/>
                </a:solidFill>
                <a:latin typeface="+mn-lt"/>
                <a:ea typeface="+mn-ea"/>
                <a:cs typeface="+mn-cs"/>
              </a:defRPr>
            </a:lvl3pPr>
            <a:lvl4pPr marL="720000" indent="-216000" algn="l" defTabSz="914400" rtl="0" eaLnBrk="1" latinLnBrk="0" hangingPunct="1">
              <a:lnSpc>
                <a:spcPct val="100000"/>
              </a:lnSpc>
              <a:spcBef>
                <a:spcPts val="0"/>
              </a:spcBef>
              <a:spcAft>
                <a:spcPts val="371"/>
              </a:spcAft>
              <a:buSzPct val="90000"/>
              <a:buFont typeface="Arial" panose="020B0604020202020204" pitchFamily="34" charset="0"/>
              <a:buChar char="▪"/>
              <a:defRPr sz="2200" u="none" kern="1200" baseline="0">
                <a:solidFill>
                  <a:schemeClr val="tx2"/>
                </a:solidFill>
                <a:latin typeface="+mn-lt"/>
                <a:ea typeface="+mn-ea"/>
                <a:cs typeface="+mn-cs"/>
              </a:defRPr>
            </a:lvl4pPr>
            <a:lvl5pPr marL="864000" indent="-216000" algn="l" defTabSz="914400" rtl="0" eaLnBrk="1" latinLnBrk="0" hangingPunct="1">
              <a:lnSpc>
                <a:spcPct val="100000"/>
              </a:lnSpc>
              <a:spcBef>
                <a:spcPts val="0"/>
              </a:spcBef>
              <a:spcAft>
                <a:spcPts val="371"/>
              </a:spcAft>
              <a:buClrTx/>
              <a:buSzPct val="80000"/>
              <a:buFont typeface="Arial" panose="020B0604020202020204" pitchFamily="34" charset="0"/>
              <a:buChar char="▫"/>
              <a:tabLst/>
              <a:defRPr lang="en-US" sz="2100" kern="1200" dirty="0">
                <a:solidFill>
                  <a:schemeClr val="tx2"/>
                </a:solidFill>
                <a:latin typeface="+mn-lt"/>
                <a:ea typeface="+mn-ea"/>
                <a:cs typeface="+mn-cs"/>
              </a:defRPr>
            </a:lvl5pPr>
            <a:lvl6pPr marL="576000" marR="0" indent="-216000" algn="l" defTabSz="914400" rtl="0" eaLnBrk="1" fontAlgn="auto" latinLnBrk="0" hangingPunct="1">
              <a:lnSpc>
                <a:spcPct val="100000"/>
              </a:lnSpc>
              <a:spcBef>
                <a:spcPts val="0"/>
              </a:spcBef>
              <a:spcAft>
                <a:spcPts val="371"/>
              </a:spcAft>
              <a:buClr>
                <a:schemeClr val="tx2"/>
              </a:buClr>
              <a:buSzPct val="90000"/>
              <a:buFont typeface="Wingdings" panose="05000000000000000000" pitchFamily="2" charset="2"/>
              <a:buChar char="§"/>
              <a:tabLst/>
              <a:defRPr lang="en-US" sz="2400" kern="1200" dirty="0">
                <a:solidFill>
                  <a:schemeClr val="tx2"/>
                </a:solidFill>
                <a:latin typeface="+mn-lt"/>
                <a:ea typeface="+mn-ea"/>
                <a:cs typeface="+mn-cs"/>
              </a:defRPr>
            </a:lvl6pPr>
            <a:lvl7pPr marL="720000" indent="-216000" algn="l" defTabSz="914400" rtl="0" eaLnBrk="1" latinLnBrk="0" hangingPunct="1">
              <a:lnSpc>
                <a:spcPct val="100000"/>
              </a:lnSpc>
              <a:spcBef>
                <a:spcPts val="0"/>
              </a:spcBef>
              <a:spcAft>
                <a:spcPts val="371"/>
              </a:spcAft>
              <a:buSzPct val="80000"/>
              <a:buFont typeface="Arial" panose="020B0604020202020204" pitchFamily="34" charset="0"/>
              <a:buChar char="▪"/>
              <a:defRPr sz="2200" kern="1200">
                <a:solidFill>
                  <a:schemeClr val="tx1"/>
                </a:solidFill>
                <a:latin typeface="+mn-lt"/>
                <a:ea typeface="+mn-ea"/>
                <a:cs typeface="+mn-cs"/>
              </a:defRPr>
            </a:lvl7pPr>
            <a:lvl8pPr marL="864000" indent="-216000" algn="l" defTabSz="914400" rtl="0" eaLnBrk="1" latinLnBrk="0" hangingPunct="1">
              <a:lnSpc>
                <a:spcPct val="100000"/>
              </a:lnSpc>
              <a:spcBef>
                <a:spcPts val="0"/>
              </a:spcBef>
              <a:spcAft>
                <a:spcPts val="371"/>
              </a:spcAft>
              <a:buFont typeface="Arial" panose="020B0604020202020204" pitchFamily="34" charset="0"/>
              <a:buChar char="▫"/>
              <a:defRPr sz="21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14350">
              <a:spcAft>
                <a:spcPts val="209"/>
              </a:spcAft>
              <a:defRPr/>
            </a:pPr>
            <a:r>
              <a:rPr lang="en-GB" sz="2800" b="1" dirty="0">
                <a:solidFill>
                  <a:prstClr val="white"/>
                </a:solidFill>
                <a:latin typeface="Arial"/>
              </a:rPr>
              <a:t>QR code or link –</a:t>
            </a:r>
            <a:r>
              <a:rPr lang="en-GB" sz="2800" b="1" u="sng" dirty="0">
                <a:solidFill>
                  <a:prstClr val="white"/>
                </a:solidFill>
                <a:latin typeface="Arial"/>
              </a:rPr>
              <a:t>bit.ly/uogout</a:t>
            </a:r>
          </a:p>
          <a:p>
            <a:pPr defTabSz="514350">
              <a:spcAft>
                <a:spcPts val="209"/>
              </a:spcAft>
              <a:defRPr/>
            </a:pPr>
            <a:endParaRPr lang="en-GB" sz="2800" b="1" u="sng" dirty="0">
              <a:solidFill>
                <a:prstClr val="white"/>
              </a:solidFill>
              <a:latin typeface="Arial"/>
            </a:endParaRPr>
          </a:p>
          <a:p>
            <a:pPr defTabSz="514350">
              <a:spcAft>
                <a:spcPts val="209"/>
              </a:spcAft>
            </a:pPr>
            <a:r>
              <a:rPr lang="en-GB" sz="2800" b="1" u="sng" dirty="0">
                <a:solidFill>
                  <a:prstClr val="white"/>
                </a:solidFill>
                <a:latin typeface="Arial"/>
              </a:rPr>
              <a:t>Activity ID </a:t>
            </a:r>
            <a:r>
              <a:rPr lang="en-GB" sz="2800" b="1" dirty="0">
                <a:solidFill>
                  <a:prstClr val="white"/>
                </a:solidFill>
                <a:latin typeface="Arial"/>
              </a:rPr>
              <a:t>- #683522</a:t>
            </a:r>
          </a:p>
          <a:p>
            <a:pPr defTabSz="514350">
              <a:spcAft>
                <a:spcPts val="209"/>
              </a:spcAft>
              <a:defRPr/>
            </a:pPr>
            <a:endParaRPr lang="en-GB" sz="2800" b="1" dirty="0">
              <a:solidFill>
                <a:prstClr val="white"/>
              </a:solidFill>
              <a:latin typeface="Arial"/>
            </a:endParaRPr>
          </a:p>
          <a:p>
            <a:pPr defTabSz="685800">
              <a:spcAft>
                <a:spcPts val="278"/>
              </a:spcAft>
              <a:defRPr/>
            </a:pPr>
            <a:r>
              <a:rPr lang="en-GB" sz="2800" b="1" dirty="0">
                <a:solidFill>
                  <a:prstClr val="white"/>
                </a:solidFill>
                <a:latin typeface="Arial"/>
                <a:ea typeface="+mn-lt"/>
                <a:cs typeface="Arial"/>
              </a:rPr>
              <a:t> </a:t>
            </a:r>
            <a:endParaRPr lang="en-GB" sz="2800" b="1" u="sng" dirty="0">
              <a:solidFill>
                <a:prstClr val="white"/>
              </a:solidFill>
              <a:latin typeface="Arial"/>
              <a:ea typeface="+mn-lt"/>
              <a:cs typeface="Arial"/>
            </a:endParaRPr>
          </a:p>
        </p:txBody>
      </p:sp>
      <p:sp>
        <p:nvSpPr>
          <p:cNvPr id="11" name="Title 2">
            <a:extLst>
              <a:ext uri="{FF2B5EF4-FFF2-40B4-BE49-F238E27FC236}">
                <a16:creationId xmlns:a16="http://schemas.microsoft.com/office/drawing/2014/main" id="{96591AC3-ED77-4FFE-90C5-6F3DE15E27C0}"/>
              </a:ext>
            </a:extLst>
          </p:cNvPr>
          <p:cNvSpPr txBox="1">
            <a:spLocks/>
          </p:cNvSpPr>
          <p:nvPr/>
        </p:nvSpPr>
        <p:spPr>
          <a:xfrm>
            <a:off x="2521528" y="1767652"/>
            <a:ext cx="6829617" cy="429186"/>
          </a:xfrm>
          <a:prstGeom prst="rect">
            <a:avLst/>
          </a:prstGeom>
        </p:spPr>
        <p:txBody>
          <a:bodyPr vert="horz" lIns="0" tIns="0" rIns="0" bIns="0" rtlCol="0" anchor="t" anchorCtr="0">
            <a:noAutofit/>
          </a:bodyPr>
          <a:lstStyle>
            <a:lvl1pPr algn="l" defTabSz="685800" rtl="0" eaLnBrk="1" latinLnBrk="0" hangingPunct="1">
              <a:lnSpc>
                <a:spcPts val="2438"/>
              </a:lnSpc>
              <a:spcBef>
                <a:spcPct val="0"/>
              </a:spcBef>
              <a:buNone/>
              <a:defRPr lang="en-GB" sz="2800" b="1" kern="1200">
                <a:solidFill>
                  <a:srgbClr val="FFFF00"/>
                </a:solidFill>
                <a:latin typeface="+mj-lt"/>
                <a:ea typeface="+mj-ea"/>
                <a:cs typeface="+mj-cs"/>
              </a:defRPr>
            </a:lvl1pPr>
          </a:lstStyle>
          <a:p>
            <a:pPr defTabSz="514350">
              <a:lnSpc>
                <a:spcPts val="4005"/>
              </a:lnSpc>
              <a:defRPr/>
            </a:pPr>
            <a:r>
              <a:rPr lang="en-US" sz="2400" b="0" spc="-225" dirty="0">
                <a:solidFill>
                  <a:prstClr val="white"/>
                </a:solidFill>
                <a:latin typeface="Arial Black" panose="020B0A04020102020204" pitchFamily="34" charset="0"/>
                <a:cs typeface="Arial Black" panose="020B0604020202020204" pitchFamily="34" charset="0"/>
              </a:rPr>
              <a:t>Outreach online evaluation form</a:t>
            </a:r>
          </a:p>
        </p:txBody>
      </p:sp>
      <p:pic>
        <p:nvPicPr>
          <p:cNvPr id="13" name="Picture 12">
            <a:extLst>
              <a:ext uri="{FF2B5EF4-FFF2-40B4-BE49-F238E27FC236}">
                <a16:creationId xmlns:a16="http://schemas.microsoft.com/office/drawing/2014/main" id="{CC8D2C7B-34FA-4835-9E3F-787DEED6CB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523" y="2856488"/>
            <a:ext cx="3172258" cy="3172258"/>
          </a:xfrm>
          <a:prstGeom prst="rect">
            <a:avLst/>
          </a:prstGeom>
        </p:spPr>
      </p:pic>
    </p:spTree>
    <p:extLst>
      <p:ext uri="{BB962C8B-B14F-4D97-AF65-F5344CB8AC3E}">
        <p14:creationId xmlns:p14="http://schemas.microsoft.com/office/powerpoint/2010/main" val="138721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41A90A-83F2-2049-A430-211867780F21}"/>
              </a:ext>
            </a:extLst>
          </p:cNvPr>
          <p:cNvPicPr>
            <a:picLocks noChangeAspect="1"/>
          </p:cNvPicPr>
          <p:nvPr/>
        </p:nvPicPr>
        <p:blipFill>
          <a:blip r:embed="rId3"/>
          <a:stretch>
            <a:fillRect/>
          </a:stretch>
        </p:blipFill>
        <p:spPr>
          <a:xfrm rot="14780042" flipH="1" flipV="1">
            <a:off x="6500124" y="2268389"/>
            <a:ext cx="7838348" cy="1891875"/>
          </a:xfrm>
          <a:prstGeom prst="rect">
            <a:avLst/>
          </a:prstGeom>
        </p:spPr>
      </p:pic>
      <p:sp>
        <p:nvSpPr>
          <p:cNvPr id="8" name="Title 2">
            <a:extLst>
              <a:ext uri="{FF2B5EF4-FFF2-40B4-BE49-F238E27FC236}">
                <a16:creationId xmlns:a16="http://schemas.microsoft.com/office/drawing/2014/main" id="{7ABE7844-0088-2B47-8EF5-A87A9C2C9F5A}"/>
              </a:ext>
            </a:extLst>
          </p:cNvPr>
          <p:cNvSpPr txBox="1">
            <a:spLocks/>
          </p:cNvSpPr>
          <p:nvPr/>
        </p:nvSpPr>
        <p:spPr>
          <a:xfrm>
            <a:off x="570409" y="348066"/>
            <a:ext cx="8322496" cy="602008"/>
          </a:xfrm>
          <a:prstGeom prst="rect">
            <a:avLst/>
          </a:prstGeom>
        </p:spPr>
        <p:txBody>
          <a:bodyPr vert="horz" lIns="0" tIns="0" rIns="0" bIns="0" rtlCol="0" anchor="t" anchorCtr="0">
            <a:noAutofit/>
          </a:bodyPr>
          <a:lstStyle>
            <a:lvl1pPr algn="l" defTabSz="685800" rtl="0" eaLnBrk="1" latinLnBrk="0" hangingPunct="1">
              <a:lnSpc>
                <a:spcPts val="2438"/>
              </a:lnSpc>
              <a:spcBef>
                <a:spcPct val="0"/>
              </a:spcBef>
              <a:buNone/>
              <a:defRPr lang="en-GB" sz="2800" b="1" kern="1200">
                <a:solidFill>
                  <a:srgbClr val="FFFF00"/>
                </a:solidFill>
                <a:latin typeface="+mj-lt"/>
                <a:ea typeface="+mj-ea"/>
                <a:cs typeface="+mj-cs"/>
              </a:defRPr>
            </a:lvl1pPr>
          </a:lstStyle>
          <a:p>
            <a:pPr>
              <a:lnSpc>
                <a:spcPts val="5340"/>
              </a:lnSpc>
              <a:defRPr/>
            </a:pPr>
            <a:r>
              <a:rPr lang="en-US" sz="4400" spc="-300" dirty="0">
                <a:solidFill>
                  <a:srgbClr val="FFED00"/>
                </a:solidFill>
                <a:latin typeface="Arial Black" panose="020B0604020202020204" pitchFamily="34" charset="0"/>
                <a:cs typeface="Arial Black" panose="020B0604020202020204" pitchFamily="34" charset="0"/>
              </a:rPr>
              <a:t>Outreach evaluation forms</a:t>
            </a:r>
          </a:p>
          <a:p>
            <a:pPr>
              <a:lnSpc>
                <a:spcPts val="3440"/>
              </a:lnSpc>
              <a:defRPr/>
            </a:pPr>
            <a:r>
              <a:rPr lang="en-US" sz="3200" dirty="0">
                <a:solidFill>
                  <a:prstClr val="white"/>
                </a:solidFill>
                <a:latin typeface="Arial"/>
                <a:cs typeface="Arial Black" panose="020B0604020202020204" pitchFamily="34" charset="0"/>
              </a:rPr>
              <a:t>Data protection</a:t>
            </a:r>
            <a:endParaRPr lang="en-US" sz="4400" dirty="0">
              <a:solidFill>
                <a:prstClr val="white"/>
              </a:solidFill>
              <a:latin typeface="Arial"/>
              <a:cs typeface="Arial Black" panose="020B0604020202020204" pitchFamily="34" charset="0"/>
            </a:endParaRPr>
          </a:p>
        </p:txBody>
      </p:sp>
      <p:sp>
        <p:nvSpPr>
          <p:cNvPr id="59" name="Rectangle 58">
            <a:extLst>
              <a:ext uri="{FF2B5EF4-FFF2-40B4-BE49-F238E27FC236}">
                <a16:creationId xmlns:a16="http://schemas.microsoft.com/office/drawing/2014/main" id="{DCC29CFB-C29E-BE43-A454-1C8E14A32125}"/>
              </a:ext>
            </a:extLst>
          </p:cNvPr>
          <p:cNvSpPr/>
          <p:nvPr/>
        </p:nvSpPr>
        <p:spPr>
          <a:xfrm>
            <a:off x="551157" y="1752852"/>
            <a:ext cx="5670026" cy="4401205"/>
          </a:xfrm>
          <a:prstGeom prst="rect">
            <a:avLst/>
          </a:prstGeom>
        </p:spPr>
        <p:txBody>
          <a:bodyPr wrap="square" lIns="91440" tIns="45720" rIns="91440" bIns="45720" anchor="t">
            <a:spAutoFit/>
          </a:bodyPr>
          <a:lstStyle/>
          <a:p>
            <a:pPr defTabSz="685800">
              <a:defRPr/>
            </a:pPr>
            <a:r>
              <a:rPr lang="en-GB" sz="1400" dirty="0">
                <a:solidFill>
                  <a:schemeClr val="bg1"/>
                </a:solidFill>
                <a:latin typeface="Arial"/>
                <a:cs typeface="Arial"/>
              </a:rPr>
              <a:t>The University of Gloucestershire takes the collection and use of personal data very seriously and is committed to processing personal data in accordance with the General Data Protection Regulation and Data Protection Act 2018. </a:t>
            </a:r>
          </a:p>
          <a:p>
            <a:pPr defTabSz="685800">
              <a:defRPr/>
            </a:pPr>
            <a:endParaRPr lang="en-GB" sz="1400" dirty="0">
              <a:solidFill>
                <a:schemeClr val="bg1"/>
              </a:solidFill>
              <a:latin typeface="Arial" panose="020B0604020202020204" pitchFamily="34" charset="0"/>
              <a:cs typeface="Arial" panose="020B0604020202020204" pitchFamily="34" charset="0"/>
            </a:endParaRPr>
          </a:p>
          <a:p>
            <a:pPr defTabSz="685800">
              <a:defRPr/>
            </a:pPr>
            <a:r>
              <a:rPr lang="en-GB" sz="1400" dirty="0">
                <a:solidFill>
                  <a:schemeClr val="bg1"/>
                </a:solidFill>
                <a:latin typeface="Arial"/>
                <a:cs typeface="Arial"/>
              </a:rPr>
              <a:t>We are interested in tracking your studies so we can see if our activities are effective in helping you make choices about university. </a:t>
            </a:r>
          </a:p>
          <a:p>
            <a:pPr defTabSz="685800">
              <a:defRPr/>
            </a:pPr>
            <a:endParaRPr lang="en-GB" sz="1400" dirty="0">
              <a:solidFill>
                <a:schemeClr val="bg1"/>
              </a:solidFill>
              <a:latin typeface="Arial" panose="020B0604020202020204" pitchFamily="34" charset="0"/>
              <a:cs typeface="Arial" panose="020B0604020202020204" pitchFamily="34" charset="0"/>
            </a:endParaRPr>
          </a:p>
          <a:p>
            <a:pPr defTabSz="685800">
              <a:defRPr/>
            </a:pPr>
            <a:r>
              <a:rPr lang="en-GB" sz="1400" dirty="0">
                <a:solidFill>
                  <a:schemeClr val="bg1"/>
                </a:solidFill>
                <a:latin typeface="Arial"/>
                <a:cs typeface="Arial"/>
              </a:rPr>
              <a:t>The University will only share your data with authorised education-related organisations (so we can see where you study).  With your permission, we keep your information for up to 15 years after you graduate unless you tell us otherwise. </a:t>
            </a:r>
            <a:endParaRPr lang="en-GB" sz="1400" dirty="0">
              <a:solidFill>
                <a:schemeClr val="bg1"/>
              </a:solidFill>
              <a:latin typeface="Arial" panose="020B0604020202020204" pitchFamily="34" charset="0"/>
              <a:cs typeface="Arial" panose="020B0604020202020204" pitchFamily="34" charset="0"/>
            </a:endParaRPr>
          </a:p>
          <a:p>
            <a:pPr defTabSz="685800">
              <a:defRPr/>
            </a:pPr>
            <a:endParaRPr lang="en-GB" sz="1400" dirty="0">
              <a:solidFill>
                <a:schemeClr val="bg1"/>
              </a:solidFill>
              <a:latin typeface="Arial" panose="020B0604020202020204" pitchFamily="34" charset="0"/>
              <a:cs typeface="Arial" panose="020B0604020202020204" pitchFamily="34" charset="0"/>
            </a:endParaRPr>
          </a:p>
          <a:p>
            <a:pPr defTabSz="685800">
              <a:defRPr/>
            </a:pPr>
            <a:r>
              <a:rPr lang="en-GB" sz="1400" dirty="0">
                <a:solidFill>
                  <a:schemeClr val="bg1"/>
                </a:solidFill>
                <a:latin typeface="Arial"/>
                <a:cs typeface="Arial"/>
              </a:rPr>
              <a:t>Our Privacy Notice will tell you how we collect and use your personal data; a copy is available at: http://bit.ly/StudentPrivacyNotice. </a:t>
            </a:r>
            <a:endParaRPr lang="en-GB" sz="1400" dirty="0">
              <a:solidFill>
                <a:schemeClr val="bg1"/>
              </a:solidFill>
              <a:latin typeface="Arial" panose="020B0604020202020204" pitchFamily="34" charset="0"/>
              <a:cs typeface="Arial" panose="020B0604020202020204" pitchFamily="34" charset="0"/>
            </a:endParaRPr>
          </a:p>
          <a:p>
            <a:pPr defTabSz="685800">
              <a:defRPr/>
            </a:pPr>
            <a:endParaRPr lang="en-GB" sz="1400" dirty="0">
              <a:solidFill>
                <a:schemeClr val="bg1"/>
              </a:solidFill>
              <a:latin typeface="Arial" panose="020B0604020202020204" pitchFamily="34" charset="0"/>
              <a:cs typeface="Arial" panose="020B0604020202020204" pitchFamily="34" charset="0"/>
            </a:endParaRPr>
          </a:p>
          <a:p>
            <a:pPr defTabSz="685800">
              <a:defRPr/>
            </a:pPr>
            <a:r>
              <a:rPr lang="en-GB" sz="1400" dirty="0">
                <a:solidFill>
                  <a:schemeClr val="bg1"/>
                </a:solidFill>
                <a:latin typeface="Arial"/>
                <a:cs typeface="Arial"/>
              </a:rPr>
              <a:t>You choose how much information to fill in. </a:t>
            </a:r>
            <a:endParaRPr lang="en-GB" sz="1400" dirty="0">
              <a:solidFill>
                <a:schemeClr val="bg1"/>
              </a:solidFill>
              <a:latin typeface="Arial" panose="020B0604020202020204" pitchFamily="34" charset="0"/>
              <a:cs typeface="Arial" panose="020B0604020202020204" pitchFamily="34" charset="0"/>
            </a:endParaRPr>
          </a:p>
          <a:p>
            <a:pPr defTabSz="685800">
              <a:defRPr/>
            </a:pPr>
            <a:r>
              <a:rPr lang="en-GB" sz="1400" dirty="0">
                <a:solidFill>
                  <a:schemeClr val="bg1"/>
                </a:solidFill>
                <a:latin typeface="Arial"/>
                <a:cs typeface="Arial"/>
              </a:rPr>
              <a:t>It’s easy to let us know if you no longer wish to be involved. Just email us before the end of the school year, or before you finish your studies: </a:t>
            </a:r>
            <a:r>
              <a:rPr lang="en-GB" sz="1400" b="1" dirty="0">
                <a:solidFill>
                  <a:schemeClr val="bg1"/>
                </a:solidFill>
                <a:latin typeface="Arial"/>
                <a:cs typeface="Arial"/>
              </a:rPr>
              <a:t>outreach@glos.ac.uk</a:t>
            </a:r>
          </a:p>
        </p:txBody>
      </p:sp>
      <p:sp>
        <p:nvSpPr>
          <p:cNvPr id="65" name="Date Placeholder 1">
            <a:extLst>
              <a:ext uri="{FF2B5EF4-FFF2-40B4-BE49-F238E27FC236}">
                <a16:creationId xmlns:a16="http://schemas.microsoft.com/office/drawing/2014/main" id="{3A3A5261-1E2C-6642-870E-A7C4960A0CEF}"/>
              </a:ext>
            </a:extLst>
          </p:cNvPr>
          <p:cNvSpPr txBox="1">
            <a:spLocks/>
          </p:cNvSpPr>
          <p:nvPr/>
        </p:nvSpPr>
        <p:spPr>
          <a:xfrm>
            <a:off x="1915501" y="348066"/>
            <a:ext cx="21526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400" dirty="0">
              <a:solidFill>
                <a:prstClr val="white"/>
              </a:solidFill>
              <a:latin typeface="Arial"/>
            </a:endParaRPr>
          </a:p>
        </p:txBody>
      </p:sp>
      <p:graphicFrame>
        <p:nvGraphicFramePr>
          <p:cNvPr id="7" name="Content Placeholder 3">
            <a:extLst>
              <a:ext uri="{FF2B5EF4-FFF2-40B4-BE49-F238E27FC236}">
                <a16:creationId xmlns:a16="http://schemas.microsoft.com/office/drawing/2014/main" id="{A5DE366E-BC42-E845-8A6C-B9BA97A8E14B}"/>
              </a:ext>
            </a:extLst>
          </p:cNvPr>
          <p:cNvGraphicFramePr>
            <a:graphicFrameLocks/>
          </p:cNvGraphicFramePr>
          <p:nvPr>
            <p:extLst>
              <p:ext uri="{D42A27DB-BD31-4B8C-83A1-F6EECF244321}">
                <p14:modId xmlns:p14="http://schemas.microsoft.com/office/powerpoint/2010/main" val="4068657995"/>
              </p:ext>
            </p:extLst>
          </p:nvPr>
        </p:nvGraphicFramePr>
        <p:xfrm>
          <a:off x="6495201" y="1402749"/>
          <a:ext cx="5145642" cy="4751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DF87040-8B8B-44B8-A6D7-677435A9B08E}"/>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42286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E31154-E7AD-4EBC-B761-E33666656F16}"/>
              </a:ext>
            </a:extLst>
          </p:cNvPr>
          <p:cNvSpPr txBox="1">
            <a:spLocks/>
          </p:cNvSpPr>
          <p:nvPr/>
        </p:nvSpPr>
        <p:spPr>
          <a:xfrm>
            <a:off x="179993" y="983011"/>
            <a:ext cx="2865078" cy="1715473"/>
          </a:xfrm>
          <a:prstGeom prst="rect">
            <a:avLst/>
          </a:prstGeom>
        </p:spPr>
        <p:txBody>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Community</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Society</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Government</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Educational Settings</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endParaRPr lang="en-US" dirty="0">
              <a:solidFill>
                <a:schemeClr val="bg1"/>
              </a:solidFill>
            </a:endParaRPr>
          </a:p>
        </p:txBody>
      </p:sp>
      <p:pic>
        <p:nvPicPr>
          <p:cNvPr id="5" name="Picture 4">
            <a:extLst>
              <a:ext uri="{FF2B5EF4-FFF2-40B4-BE49-F238E27FC236}">
                <a16:creationId xmlns:a16="http://schemas.microsoft.com/office/drawing/2014/main" id="{95992F11-A90B-4C7C-9FDA-5F18C5E3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329"/>
          <a:stretch/>
        </p:blipFill>
        <p:spPr>
          <a:xfrm>
            <a:off x="3341615" y="0"/>
            <a:ext cx="8850385" cy="6361438"/>
          </a:xfrm>
          <a:prstGeom prst="rect">
            <a:avLst/>
          </a:prstGeom>
        </p:spPr>
      </p:pic>
      <p:pic>
        <p:nvPicPr>
          <p:cNvPr id="6" name="Picture 5">
            <a:extLst>
              <a:ext uri="{FF2B5EF4-FFF2-40B4-BE49-F238E27FC236}">
                <a16:creationId xmlns:a16="http://schemas.microsoft.com/office/drawing/2014/main" id="{77FEB0DA-0F77-4E83-8F81-C918EAFD790B}"/>
              </a:ext>
            </a:extLst>
          </p:cNvPr>
          <p:cNvPicPr>
            <a:picLocks noChangeAspect="1"/>
          </p:cNvPicPr>
          <p:nvPr/>
        </p:nvPicPr>
        <p:blipFill>
          <a:blip r:embed="rId3"/>
          <a:stretch>
            <a:fillRect/>
          </a:stretch>
        </p:blipFill>
        <p:spPr>
          <a:xfrm rot="7115810" flipV="1">
            <a:off x="7459135" y="5189457"/>
            <a:ext cx="6276616" cy="1527195"/>
          </a:xfrm>
          <a:prstGeom prst="rect">
            <a:avLst/>
          </a:prstGeom>
        </p:spPr>
      </p:pic>
      <p:sp>
        <p:nvSpPr>
          <p:cNvPr id="7" name="Title 1">
            <a:extLst>
              <a:ext uri="{FF2B5EF4-FFF2-40B4-BE49-F238E27FC236}">
                <a16:creationId xmlns:a16="http://schemas.microsoft.com/office/drawing/2014/main" id="{C136FB64-AA60-4C9B-AAF4-5A1E4F4F2C25}"/>
              </a:ext>
            </a:extLst>
          </p:cNvPr>
          <p:cNvSpPr txBox="1">
            <a:spLocks/>
          </p:cNvSpPr>
          <p:nvPr/>
        </p:nvSpPr>
        <p:spPr>
          <a:xfrm>
            <a:off x="179993" y="378011"/>
            <a:ext cx="3036815" cy="1325563"/>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3600" dirty="0">
                <a:solidFill>
                  <a:schemeClr val="accent4"/>
                </a:solidFill>
              </a:rPr>
              <a:t>Changing lives through:</a:t>
            </a:r>
          </a:p>
        </p:txBody>
      </p:sp>
      <p:sp>
        <p:nvSpPr>
          <p:cNvPr id="10" name="TextBox 9">
            <a:extLst>
              <a:ext uri="{FF2B5EF4-FFF2-40B4-BE49-F238E27FC236}">
                <a16:creationId xmlns:a16="http://schemas.microsoft.com/office/drawing/2014/main" id="{37D227B1-405C-4D67-8ADD-E5FDE4DCC908}"/>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072213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8CC92644-0E20-4893-81AE-5AF24D7C771E}"/>
              </a:ext>
            </a:extLst>
          </p:cNvPr>
          <p:cNvPicPr>
            <a:picLocks noChangeAspect="1"/>
          </p:cNvPicPr>
          <p:nvPr/>
        </p:nvPicPr>
        <p:blipFill>
          <a:blip r:embed="rId2"/>
          <a:stretch>
            <a:fillRect/>
          </a:stretch>
        </p:blipFill>
        <p:spPr>
          <a:xfrm flipV="1">
            <a:off x="39079" y="4727586"/>
            <a:ext cx="12113842" cy="2947479"/>
          </a:xfrm>
          <a:prstGeom prst="rect">
            <a:avLst/>
          </a:prstGeom>
        </p:spPr>
      </p:pic>
      <p:sp>
        <p:nvSpPr>
          <p:cNvPr id="9" name="TextBox 8">
            <a:extLst>
              <a:ext uri="{FF2B5EF4-FFF2-40B4-BE49-F238E27FC236}">
                <a16:creationId xmlns:a16="http://schemas.microsoft.com/office/drawing/2014/main" id="{C08CCF48-FFF0-4DB5-BC93-CCE41C73DA62}"/>
              </a:ext>
            </a:extLst>
          </p:cNvPr>
          <p:cNvSpPr txBox="1"/>
          <p:nvPr/>
        </p:nvSpPr>
        <p:spPr>
          <a:xfrm>
            <a:off x="110341" y="170425"/>
            <a:ext cx="7849035" cy="646331"/>
          </a:xfrm>
          <a:prstGeom prst="rect">
            <a:avLst/>
          </a:prstGeom>
          <a:noFill/>
        </p:spPr>
        <p:txBody>
          <a:bodyPr wrap="square" rtlCol="0">
            <a:spAutoFit/>
          </a:bodyPr>
          <a:lstStyle/>
          <a:p>
            <a:r>
              <a:rPr lang="en-GB" sz="3600" b="1" i="1" dirty="0">
                <a:solidFill>
                  <a:schemeClr val="accent4"/>
                </a:solidFill>
              </a:rPr>
              <a:t>Careers in Education</a:t>
            </a:r>
          </a:p>
        </p:txBody>
      </p:sp>
      <p:grpSp>
        <p:nvGrpSpPr>
          <p:cNvPr id="6" name="Group 5">
            <a:extLst>
              <a:ext uri="{FF2B5EF4-FFF2-40B4-BE49-F238E27FC236}">
                <a16:creationId xmlns:a16="http://schemas.microsoft.com/office/drawing/2014/main" id="{6B6DE352-76ED-4FE1-B840-BF982EF0BCCB}"/>
              </a:ext>
            </a:extLst>
          </p:cNvPr>
          <p:cNvGrpSpPr/>
          <p:nvPr/>
        </p:nvGrpSpPr>
        <p:grpSpPr>
          <a:xfrm>
            <a:off x="7790494" y="4286953"/>
            <a:ext cx="2127064" cy="1620379"/>
            <a:chOff x="4628321" y="3783815"/>
            <a:chExt cx="3135826" cy="2934978"/>
          </a:xfrm>
        </p:grpSpPr>
        <p:pic>
          <p:nvPicPr>
            <p:cNvPr id="7" name="Picture 6">
              <a:extLst>
                <a:ext uri="{FF2B5EF4-FFF2-40B4-BE49-F238E27FC236}">
                  <a16:creationId xmlns:a16="http://schemas.microsoft.com/office/drawing/2014/main" id="{161E88AA-D511-4717-90B9-FC65CE7C3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0" name="Rectangle 9">
              <a:extLst>
                <a:ext uri="{FF2B5EF4-FFF2-40B4-BE49-F238E27FC236}">
                  <a16:creationId xmlns:a16="http://schemas.microsoft.com/office/drawing/2014/main" id="{64F1285A-F166-4E9F-8D1E-C812AC05EAE9}"/>
                </a:ext>
              </a:extLst>
            </p:cNvPr>
            <p:cNvSpPr/>
            <p:nvPr/>
          </p:nvSpPr>
          <p:spPr>
            <a:xfrm>
              <a:off x="5075192" y="4693829"/>
              <a:ext cx="2405099" cy="557474"/>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Subject Advisor</a:t>
              </a:r>
              <a:endParaRPr lang="en-US" sz="1400" b="1" dirty="0">
                <a:solidFill>
                  <a:srgbClr val="FFED00"/>
                </a:solidFill>
                <a:latin typeface="Arial"/>
                <a:cs typeface="Arial"/>
              </a:endParaRPr>
            </a:p>
          </p:txBody>
        </p:sp>
      </p:grpSp>
      <p:grpSp>
        <p:nvGrpSpPr>
          <p:cNvPr id="11" name="Group 10">
            <a:extLst>
              <a:ext uri="{FF2B5EF4-FFF2-40B4-BE49-F238E27FC236}">
                <a16:creationId xmlns:a16="http://schemas.microsoft.com/office/drawing/2014/main" id="{F4992649-5D29-437D-80E3-073EDDEB6ED5}"/>
              </a:ext>
            </a:extLst>
          </p:cNvPr>
          <p:cNvGrpSpPr/>
          <p:nvPr/>
        </p:nvGrpSpPr>
        <p:grpSpPr>
          <a:xfrm>
            <a:off x="96474" y="1135564"/>
            <a:ext cx="3769684" cy="3328642"/>
            <a:chOff x="4628321" y="3783815"/>
            <a:chExt cx="3135826" cy="2934978"/>
          </a:xfrm>
        </p:grpSpPr>
        <p:pic>
          <p:nvPicPr>
            <p:cNvPr id="12" name="Picture 11">
              <a:extLst>
                <a:ext uri="{FF2B5EF4-FFF2-40B4-BE49-F238E27FC236}">
                  <a16:creationId xmlns:a16="http://schemas.microsoft.com/office/drawing/2014/main" id="{3FE404F9-B163-4E0E-B33B-68340678B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3" name="Rectangle 12">
              <a:extLst>
                <a:ext uri="{FF2B5EF4-FFF2-40B4-BE49-F238E27FC236}">
                  <a16:creationId xmlns:a16="http://schemas.microsoft.com/office/drawing/2014/main" id="{BB35C90E-B576-4614-9E7A-F7C4D6C5493F}"/>
                </a:ext>
              </a:extLst>
            </p:cNvPr>
            <p:cNvSpPr/>
            <p:nvPr/>
          </p:nvSpPr>
          <p:spPr>
            <a:xfrm>
              <a:off x="4963125" y="4538459"/>
              <a:ext cx="2405099" cy="624167"/>
            </a:xfrm>
            <a:prstGeom prst="rect">
              <a:avLst/>
            </a:prstGeom>
          </p:spPr>
          <p:txBody>
            <a:bodyPr wrap="square" lIns="91440" tIns="45720" rIns="91440" bIns="45720" anchor="t">
              <a:spAutoFit/>
            </a:bodyPr>
            <a:lstStyle/>
            <a:p>
              <a:pPr algn="ctr"/>
              <a:r>
                <a:rPr lang="en-US" sz="4000" b="1" dirty="0">
                  <a:solidFill>
                    <a:srgbClr val="FFED00"/>
                  </a:solidFill>
                  <a:latin typeface="Arial"/>
                  <a:ea typeface="+mn-lt"/>
                  <a:cs typeface="Arial"/>
                </a:rPr>
                <a:t>Teacher</a:t>
              </a:r>
              <a:endParaRPr lang="en-US" sz="4000" b="1" dirty="0">
                <a:solidFill>
                  <a:srgbClr val="FFED00"/>
                </a:solidFill>
                <a:latin typeface="Arial"/>
                <a:cs typeface="Arial"/>
              </a:endParaRPr>
            </a:p>
          </p:txBody>
        </p:sp>
      </p:grpSp>
      <p:grpSp>
        <p:nvGrpSpPr>
          <p:cNvPr id="14" name="Group 13">
            <a:extLst>
              <a:ext uri="{FF2B5EF4-FFF2-40B4-BE49-F238E27FC236}">
                <a16:creationId xmlns:a16="http://schemas.microsoft.com/office/drawing/2014/main" id="{E7342346-9A42-4FF3-A5A0-14061DF2AF38}"/>
              </a:ext>
            </a:extLst>
          </p:cNvPr>
          <p:cNvGrpSpPr/>
          <p:nvPr/>
        </p:nvGrpSpPr>
        <p:grpSpPr>
          <a:xfrm>
            <a:off x="3762691" y="3907993"/>
            <a:ext cx="3769684" cy="3328642"/>
            <a:chOff x="4628321" y="3783815"/>
            <a:chExt cx="3135826" cy="2934978"/>
          </a:xfrm>
        </p:grpSpPr>
        <p:pic>
          <p:nvPicPr>
            <p:cNvPr id="15" name="Picture 14">
              <a:extLst>
                <a:ext uri="{FF2B5EF4-FFF2-40B4-BE49-F238E27FC236}">
                  <a16:creationId xmlns:a16="http://schemas.microsoft.com/office/drawing/2014/main" id="{13A97A16-4A27-4072-B01B-6D7189E56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6" name="Rectangle 15">
              <a:extLst>
                <a:ext uri="{FF2B5EF4-FFF2-40B4-BE49-F238E27FC236}">
                  <a16:creationId xmlns:a16="http://schemas.microsoft.com/office/drawing/2014/main" id="{E361BE71-BB64-473F-ADE8-73113FA1B266}"/>
                </a:ext>
              </a:extLst>
            </p:cNvPr>
            <p:cNvSpPr/>
            <p:nvPr/>
          </p:nvSpPr>
          <p:spPr>
            <a:xfrm>
              <a:off x="5001450" y="4396466"/>
              <a:ext cx="2405099" cy="949820"/>
            </a:xfrm>
            <a:prstGeom prst="rect">
              <a:avLst/>
            </a:prstGeom>
          </p:spPr>
          <p:txBody>
            <a:bodyPr wrap="square" lIns="91440" tIns="45720" rIns="91440" bIns="45720" anchor="t">
              <a:spAutoFit/>
            </a:bodyPr>
            <a:lstStyle/>
            <a:p>
              <a:pPr algn="ctr"/>
              <a:r>
                <a:rPr lang="en-US" sz="3200" b="1" dirty="0">
                  <a:solidFill>
                    <a:srgbClr val="FFED00"/>
                  </a:solidFill>
                  <a:latin typeface="Arial"/>
                  <a:ea typeface="+mn-lt"/>
                  <a:cs typeface="Arial"/>
                </a:rPr>
                <a:t>Education Psychologist</a:t>
              </a:r>
              <a:endParaRPr lang="en-US" sz="3200" b="1" dirty="0">
                <a:solidFill>
                  <a:srgbClr val="FFED00"/>
                </a:solidFill>
                <a:latin typeface="Arial"/>
                <a:cs typeface="Arial"/>
              </a:endParaRPr>
            </a:p>
          </p:txBody>
        </p:sp>
      </p:grpSp>
      <p:grpSp>
        <p:nvGrpSpPr>
          <p:cNvPr id="17" name="Group 16">
            <a:extLst>
              <a:ext uri="{FF2B5EF4-FFF2-40B4-BE49-F238E27FC236}">
                <a16:creationId xmlns:a16="http://schemas.microsoft.com/office/drawing/2014/main" id="{1F20994B-B19D-4DE6-A8EE-51F07D11FD60}"/>
              </a:ext>
            </a:extLst>
          </p:cNvPr>
          <p:cNvGrpSpPr/>
          <p:nvPr/>
        </p:nvGrpSpPr>
        <p:grpSpPr>
          <a:xfrm>
            <a:off x="3885148" y="1034992"/>
            <a:ext cx="3769684" cy="3328642"/>
            <a:chOff x="4628321" y="3783815"/>
            <a:chExt cx="3135826" cy="2934978"/>
          </a:xfrm>
        </p:grpSpPr>
        <p:pic>
          <p:nvPicPr>
            <p:cNvPr id="18" name="Picture 17">
              <a:extLst>
                <a:ext uri="{FF2B5EF4-FFF2-40B4-BE49-F238E27FC236}">
                  <a16:creationId xmlns:a16="http://schemas.microsoft.com/office/drawing/2014/main" id="{1B3FCFB8-8908-4EF7-BB21-D482C274AB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9" name="Rectangle 18">
              <a:extLst>
                <a:ext uri="{FF2B5EF4-FFF2-40B4-BE49-F238E27FC236}">
                  <a16:creationId xmlns:a16="http://schemas.microsoft.com/office/drawing/2014/main" id="{FC0136CF-9E09-41B9-97E6-5BA723E88338}"/>
                </a:ext>
              </a:extLst>
            </p:cNvPr>
            <p:cNvSpPr/>
            <p:nvPr/>
          </p:nvSpPr>
          <p:spPr>
            <a:xfrm>
              <a:off x="5052762" y="4110570"/>
              <a:ext cx="2405099" cy="1546850"/>
            </a:xfrm>
            <a:prstGeom prst="rect">
              <a:avLst/>
            </a:prstGeom>
          </p:spPr>
          <p:txBody>
            <a:bodyPr wrap="square" lIns="91440" tIns="45720" rIns="91440" bIns="45720" anchor="t">
              <a:spAutoFit/>
            </a:bodyPr>
            <a:lstStyle/>
            <a:p>
              <a:pPr algn="ctr"/>
              <a:r>
                <a:rPr lang="en-US" sz="3600" b="1" dirty="0">
                  <a:solidFill>
                    <a:srgbClr val="FFED00"/>
                  </a:solidFill>
                  <a:latin typeface="Arial"/>
                  <a:ea typeface="+mn-lt"/>
                  <a:cs typeface="Arial"/>
                </a:rPr>
                <a:t>Museum  Gallery Educator</a:t>
              </a:r>
              <a:endParaRPr lang="en-US" sz="3600" b="1" dirty="0">
                <a:solidFill>
                  <a:srgbClr val="FFED00"/>
                </a:solidFill>
                <a:latin typeface="Arial"/>
                <a:cs typeface="Arial"/>
              </a:endParaRPr>
            </a:p>
          </p:txBody>
        </p:sp>
      </p:grpSp>
      <p:grpSp>
        <p:nvGrpSpPr>
          <p:cNvPr id="20" name="Group 19">
            <a:extLst>
              <a:ext uri="{FF2B5EF4-FFF2-40B4-BE49-F238E27FC236}">
                <a16:creationId xmlns:a16="http://schemas.microsoft.com/office/drawing/2014/main" id="{D3C0927D-3F55-474B-BA4E-4241D295410E}"/>
              </a:ext>
            </a:extLst>
          </p:cNvPr>
          <p:cNvGrpSpPr/>
          <p:nvPr/>
        </p:nvGrpSpPr>
        <p:grpSpPr>
          <a:xfrm>
            <a:off x="11811" y="3787434"/>
            <a:ext cx="3769684" cy="3328642"/>
            <a:chOff x="4628321" y="3783815"/>
            <a:chExt cx="3135826" cy="2934978"/>
          </a:xfrm>
        </p:grpSpPr>
        <p:pic>
          <p:nvPicPr>
            <p:cNvPr id="21" name="Picture 20">
              <a:extLst>
                <a:ext uri="{FF2B5EF4-FFF2-40B4-BE49-F238E27FC236}">
                  <a16:creationId xmlns:a16="http://schemas.microsoft.com/office/drawing/2014/main" id="{33A7E7F4-1891-4AB0-97A7-35FA655C14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22" name="Rectangle 21">
              <a:extLst>
                <a:ext uri="{FF2B5EF4-FFF2-40B4-BE49-F238E27FC236}">
                  <a16:creationId xmlns:a16="http://schemas.microsoft.com/office/drawing/2014/main" id="{8B237EAB-9757-43AD-95FD-A54B9586C148}"/>
                </a:ext>
              </a:extLst>
            </p:cNvPr>
            <p:cNvSpPr/>
            <p:nvPr/>
          </p:nvSpPr>
          <p:spPr>
            <a:xfrm>
              <a:off x="4992875" y="4185523"/>
              <a:ext cx="2405099" cy="1546850"/>
            </a:xfrm>
            <a:prstGeom prst="rect">
              <a:avLst/>
            </a:prstGeom>
          </p:spPr>
          <p:txBody>
            <a:bodyPr wrap="square" lIns="91440" tIns="45720" rIns="91440" bIns="45720" anchor="t">
              <a:spAutoFit/>
            </a:bodyPr>
            <a:lstStyle/>
            <a:p>
              <a:pPr algn="ctr"/>
              <a:r>
                <a:rPr lang="en-US" sz="3600" b="1" dirty="0">
                  <a:solidFill>
                    <a:srgbClr val="FFED00"/>
                  </a:solidFill>
                  <a:latin typeface="Arial"/>
                  <a:ea typeface="+mn-lt"/>
                  <a:cs typeface="Arial"/>
                </a:rPr>
                <a:t>Education </a:t>
              </a:r>
            </a:p>
            <a:p>
              <a:pPr algn="ctr"/>
              <a:r>
                <a:rPr lang="en-US" sz="3600" b="1" dirty="0">
                  <a:solidFill>
                    <a:srgbClr val="FFED00"/>
                  </a:solidFill>
                  <a:latin typeface="Arial"/>
                  <a:ea typeface="+mn-lt"/>
                  <a:cs typeface="Arial"/>
                </a:rPr>
                <a:t>Welfare Officer</a:t>
              </a:r>
              <a:endParaRPr lang="en-US" sz="3600" b="1" dirty="0">
                <a:solidFill>
                  <a:srgbClr val="FFED00"/>
                </a:solidFill>
                <a:latin typeface="Arial"/>
                <a:cs typeface="Arial"/>
              </a:endParaRPr>
            </a:p>
          </p:txBody>
        </p:sp>
      </p:grpSp>
      <p:grpSp>
        <p:nvGrpSpPr>
          <p:cNvPr id="23" name="Group 22">
            <a:extLst>
              <a:ext uri="{FF2B5EF4-FFF2-40B4-BE49-F238E27FC236}">
                <a16:creationId xmlns:a16="http://schemas.microsoft.com/office/drawing/2014/main" id="{C937AD02-B09D-445C-9DB3-09E22884D2C8}"/>
              </a:ext>
            </a:extLst>
          </p:cNvPr>
          <p:cNvGrpSpPr/>
          <p:nvPr/>
        </p:nvGrpSpPr>
        <p:grpSpPr>
          <a:xfrm>
            <a:off x="7696766" y="2914563"/>
            <a:ext cx="2127064" cy="1620379"/>
            <a:chOff x="7544366" y="2799948"/>
            <a:chExt cx="2127064" cy="1620379"/>
          </a:xfrm>
        </p:grpSpPr>
        <p:grpSp>
          <p:nvGrpSpPr>
            <p:cNvPr id="24" name="Group 23">
              <a:extLst>
                <a:ext uri="{FF2B5EF4-FFF2-40B4-BE49-F238E27FC236}">
                  <a16:creationId xmlns:a16="http://schemas.microsoft.com/office/drawing/2014/main" id="{68126223-27BF-4AED-A242-F577DECA0721}"/>
                </a:ext>
              </a:extLst>
            </p:cNvPr>
            <p:cNvGrpSpPr/>
            <p:nvPr/>
          </p:nvGrpSpPr>
          <p:grpSpPr>
            <a:xfrm>
              <a:off x="7544366" y="2799948"/>
              <a:ext cx="2127064" cy="1620379"/>
              <a:chOff x="4628321" y="3783815"/>
              <a:chExt cx="3135826" cy="2934978"/>
            </a:xfrm>
          </p:grpSpPr>
          <p:pic>
            <p:nvPicPr>
              <p:cNvPr id="26" name="Picture 25">
                <a:extLst>
                  <a:ext uri="{FF2B5EF4-FFF2-40B4-BE49-F238E27FC236}">
                    <a16:creationId xmlns:a16="http://schemas.microsoft.com/office/drawing/2014/main" id="{51B45BAB-04B7-4831-AD32-02C16578A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27" name="Rectangle 26">
                <a:extLst>
                  <a:ext uri="{FF2B5EF4-FFF2-40B4-BE49-F238E27FC236}">
                    <a16:creationId xmlns:a16="http://schemas.microsoft.com/office/drawing/2014/main" id="{353B69CC-BFAB-434F-87A2-2F057AF919E2}"/>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25" name="Rectangle 24">
              <a:extLst>
                <a:ext uri="{FF2B5EF4-FFF2-40B4-BE49-F238E27FC236}">
                  <a16:creationId xmlns:a16="http://schemas.microsoft.com/office/drawing/2014/main" id="{4E6491A5-3D45-4190-AC80-451C0C830341}"/>
                </a:ext>
              </a:extLst>
            </p:cNvPr>
            <p:cNvSpPr/>
            <p:nvPr/>
          </p:nvSpPr>
          <p:spPr>
            <a:xfrm>
              <a:off x="7812925" y="3287395"/>
              <a:ext cx="1631404" cy="307777"/>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Policy Advisor</a:t>
              </a:r>
              <a:endParaRPr lang="en-US" sz="1400" b="1" dirty="0">
                <a:solidFill>
                  <a:srgbClr val="FFED00"/>
                </a:solidFill>
                <a:latin typeface="Arial"/>
                <a:cs typeface="Arial"/>
              </a:endParaRPr>
            </a:p>
          </p:txBody>
        </p:sp>
      </p:grpSp>
      <p:grpSp>
        <p:nvGrpSpPr>
          <p:cNvPr id="28" name="Group 27">
            <a:extLst>
              <a:ext uri="{FF2B5EF4-FFF2-40B4-BE49-F238E27FC236}">
                <a16:creationId xmlns:a16="http://schemas.microsoft.com/office/drawing/2014/main" id="{D719D8B3-313D-44BF-AB4A-F3549AAF2472}"/>
              </a:ext>
            </a:extLst>
          </p:cNvPr>
          <p:cNvGrpSpPr/>
          <p:nvPr/>
        </p:nvGrpSpPr>
        <p:grpSpPr>
          <a:xfrm>
            <a:off x="9475094" y="609808"/>
            <a:ext cx="2127064" cy="1620379"/>
            <a:chOff x="9143227" y="561310"/>
            <a:chExt cx="2127064" cy="1620379"/>
          </a:xfrm>
        </p:grpSpPr>
        <p:grpSp>
          <p:nvGrpSpPr>
            <p:cNvPr id="29" name="Group 28">
              <a:extLst>
                <a:ext uri="{FF2B5EF4-FFF2-40B4-BE49-F238E27FC236}">
                  <a16:creationId xmlns:a16="http://schemas.microsoft.com/office/drawing/2014/main" id="{F7457728-44BD-400D-BA51-4A40B19E21CB}"/>
                </a:ext>
              </a:extLst>
            </p:cNvPr>
            <p:cNvGrpSpPr/>
            <p:nvPr/>
          </p:nvGrpSpPr>
          <p:grpSpPr>
            <a:xfrm>
              <a:off x="9143227" y="561310"/>
              <a:ext cx="2127064" cy="1620379"/>
              <a:chOff x="4628321" y="3783815"/>
              <a:chExt cx="3135826" cy="2934978"/>
            </a:xfrm>
          </p:grpSpPr>
          <p:pic>
            <p:nvPicPr>
              <p:cNvPr id="31" name="Picture 30">
                <a:extLst>
                  <a:ext uri="{FF2B5EF4-FFF2-40B4-BE49-F238E27FC236}">
                    <a16:creationId xmlns:a16="http://schemas.microsoft.com/office/drawing/2014/main" id="{95B3E970-DE7B-4EF0-9B0D-DA2C64F25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32" name="Rectangle 31">
                <a:extLst>
                  <a:ext uri="{FF2B5EF4-FFF2-40B4-BE49-F238E27FC236}">
                    <a16:creationId xmlns:a16="http://schemas.microsoft.com/office/drawing/2014/main" id="{D29BA9B7-2183-42C0-A565-A498FFF326F5}"/>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30" name="Rectangle 29">
              <a:extLst>
                <a:ext uri="{FF2B5EF4-FFF2-40B4-BE49-F238E27FC236}">
                  <a16:creationId xmlns:a16="http://schemas.microsoft.com/office/drawing/2014/main" id="{6FE5A58D-D2CD-4E62-8DB1-15822B5BFF1E}"/>
                </a:ext>
              </a:extLst>
            </p:cNvPr>
            <p:cNvSpPr/>
            <p:nvPr/>
          </p:nvSpPr>
          <p:spPr>
            <a:xfrm>
              <a:off x="9391057" y="1019599"/>
              <a:ext cx="1631404" cy="307777"/>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Trainer</a:t>
              </a:r>
              <a:endParaRPr lang="en-US" sz="1400" b="1" dirty="0">
                <a:solidFill>
                  <a:srgbClr val="FFED00"/>
                </a:solidFill>
                <a:latin typeface="Arial"/>
                <a:cs typeface="Arial"/>
              </a:endParaRPr>
            </a:p>
          </p:txBody>
        </p:sp>
      </p:grpSp>
      <p:grpSp>
        <p:nvGrpSpPr>
          <p:cNvPr id="33" name="Group 32">
            <a:extLst>
              <a:ext uri="{FF2B5EF4-FFF2-40B4-BE49-F238E27FC236}">
                <a16:creationId xmlns:a16="http://schemas.microsoft.com/office/drawing/2014/main" id="{9B5F1661-23E0-484D-938C-796DAE135388}"/>
              </a:ext>
            </a:extLst>
          </p:cNvPr>
          <p:cNvGrpSpPr/>
          <p:nvPr/>
        </p:nvGrpSpPr>
        <p:grpSpPr>
          <a:xfrm>
            <a:off x="7326704" y="154933"/>
            <a:ext cx="2127064" cy="1620379"/>
            <a:chOff x="6926652" y="28894"/>
            <a:chExt cx="2127064" cy="1620379"/>
          </a:xfrm>
        </p:grpSpPr>
        <p:grpSp>
          <p:nvGrpSpPr>
            <p:cNvPr id="34" name="Group 33">
              <a:extLst>
                <a:ext uri="{FF2B5EF4-FFF2-40B4-BE49-F238E27FC236}">
                  <a16:creationId xmlns:a16="http://schemas.microsoft.com/office/drawing/2014/main" id="{D500DCA8-21DD-495E-A32F-EB3BD747BEB6}"/>
                </a:ext>
              </a:extLst>
            </p:cNvPr>
            <p:cNvGrpSpPr/>
            <p:nvPr/>
          </p:nvGrpSpPr>
          <p:grpSpPr>
            <a:xfrm>
              <a:off x="6926652" y="28894"/>
              <a:ext cx="2127064" cy="1620379"/>
              <a:chOff x="4628321" y="3783815"/>
              <a:chExt cx="3135826" cy="2934978"/>
            </a:xfrm>
          </p:grpSpPr>
          <p:pic>
            <p:nvPicPr>
              <p:cNvPr id="36" name="Picture 35">
                <a:extLst>
                  <a:ext uri="{FF2B5EF4-FFF2-40B4-BE49-F238E27FC236}">
                    <a16:creationId xmlns:a16="http://schemas.microsoft.com/office/drawing/2014/main" id="{3CCB60AA-018E-4E11-80D6-9E4337AB4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37" name="Rectangle 36">
                <a:extLst>
                  <a:ext uri="{FF2B5EF4-FFF2-40B4-BE49-F238E27FC236}">
                    <a16:creationId xmlns:a16="http://schemas.microsoft.com/office/drawing/2014/main" id="{FD40FC4B-DFF1-4620-B306-FEE6393BCCA6}"/>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35" name="Rectangle 34">
              <a:extLst>
                <a:ext uri="{FF2B5EF4-FFF2-40B4-BE49-F238E27FC236}">
                  <a16:creationId xmlns:a16="http://schemas.microsoft.com/office/drawing/2014/main" id="{66D8DFFF-DD3E-4CA8-8619-4BE3992F2C0F}"/>
                </a:ext>
              </a:extLst>
            </p:cNvPr>
            <p:cNvSpPr/>
            <p:nvPr/>
          </p:nvSpPr>
          <p:spPr>
            <a:xfrm>
              <a:off x="7230572" y="481789"/>
              <a:ext cx="1631404" cy="307777"/>
            </a:xfrm>
            <a:prstGeom prst="rect">
              <a:avLst/>
            </a:prstGeom>
          </p:spPr>
          <p:txBody>
            <a:bodyPr wrap="square" lIns="91440" tIns="45720" rIns="91440" bIns="45720" anchor="t">
              <a:spAutoFit/>
            </a:bodyPr>
            <a:lstStyle/>
            <a:p>
              <a:pPr algn="ctr"/>
              <a:r>
                <a:rPr lang="en-US" sz="1400" b="1" dirty="0" err="1">
                  <a:solidFill>
                    <a:srgbClr val="FFED00"/>
                  </a:solidFill>
                  <a:latin typeface="Arial"/>
                  <a:ea typeface="+mn-lt"/>
                  <a:cs typeface="Arial"/>
                </a:rPr>
                <a:t>Ofsted</a:t>
              </a:r>
              <a:r>
                <a:rPr lang="en-US" sz="1400" b="1" dirty="0">
                  <a:solidFill>
                    <a:srgbClr val="FFED00"/>
                  </a:solidFill>
                  <a:latin typeface="Arial"/>
                  <a:ea typeface="+mn-lt"/>
                  <a:cs typeface="Arial"/>
                </a:rPr>
                <a:t> Inspector</a:t>
              </a:r>
              <a:endParaRPr lang="en-US" sz="1400" b="1" dirty="0">
                <a:solidFill>
                  <a:srgbClr val="FFED00"/>
                </a:solidFill>
                <a:latin typeface="Arial"/>
                <a:cs typeface="Arial"/>
              </a:endParaRPr>
            </a:p>
          </p:txBody>
        </p:sp>
      </p:grpSp>
      <p:grpSp>
        <p:nvGrpSpPr>
          <p:cNvPr id="38" name="Group 37">
            <a:extLst>
              <a:ext uri="{FF2B5EF4-FFF2-40B4-BE49-F238E27FC236}">
                <a16:creationId xmlns:a16="http://schemas.microsoft.com/office/drawing/2014/main" id="{88A31551-DCD9-421B-9E41-B24DE4C1AD3B}"/>
              </a:ext>
            </a:extLst>
          </p:cNvPr>
          <p:cNvGrpSpPr/>
          <p:nvPr/>
        </p:nvGrpSpPr>
        <p:grpSpPr>
          <a:xfrm>
            <a:off x="7487314" y="1541660"/>
            <a:ext cx="2127064" cy="1620379"/>
            <a:chOff x="7433994" y="1364220"/>
            <a:chExt cx="2127064" cy="1620379"/>
          </a:xfrm>
        </p:grpSpPr>
        <p:grpSp>
          <p:nvGrpSpPr>
            <p:cNvPr id="39" name="Group 38">
              <a:extLst>
                <a:ext uri="{FF2B5EF4-FFF2-40B4-BE49-F238E27FC236}">
                  <a16:creationId xmlns:a16="http://schemas.microsoft.com/office/drawing/2014/main" id="{F6C9F779-03D7-4FD9-A0E8-8A9D414B359F}"/>
                </a:ext>
              </a:extLst>
            </p:cNvPr>
            <p:cNvGrpSpPr/>
            <p:nvPr/>
          </p:nvGrpSpPr>
          <p:grpSpPr>
            <a:xfrm>
              <a:off x="7433994" y="1364220"/>
              <a:ext cx="2127064" cy="1620379"/>
              <a:chOff x="4628321" y="3783815"/>
              <a:chExt cx="3135826" cy="2934978"/>
            </a:xfrm>
          </p:grpSpPr>
          <p:pic>
            <p:nvPicPr>
              <p:cNvPr id="41" name="Picture 40">
                <a:extLst>
                  <a:ext uri="{FF2B5EF4-FFF2-40B4-BE49-F238E27FC236}">
                    <a16:creationId xmlns:a16="http://schemas.microsoft.com/office/drawing/2014/main" id="{CB221496-7262-4FB0-9A96-084C7D062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42" name="Rectangle 41">
                <a:extLst>
                  <a:ext uri="{FF2B5EF4-FFF2-40B4-BE49-F238E27FC236}">
                    <a16:creationId xmlns:a16="http://schemas.microsoft.com/office/drawing/2014/main" id="{A6BA3F03-4A0D-4966-871B-135CA0AFDDB2}"/>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40" name="Rectangle 39">
              <a:extLst>
                <a:ext uri="{FF2B5EF4-FFF2-40B4-BE49-F238E27FC236}">
                  <a16:creationId xmlns:a16="http://schemas.microsoft.com/office/drawing/2014/main" id="{A2D4DA4C-CA64-4604-BF6E-1544CB691ADD}"/>
                </a:ext>
              </a:extLst>
            </p:cNvPr>
            <p:cNvSpPr/>
            <p:nvPr/>
          </p:nvSpPr>
          <p:spPr>
            <a:xfrm>
              <a:off x="7711682" y="1784731"/>
              <a:ext cx="1631404" cy="523220"/>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Speech Therapist</a:t>
              </a:r>
              <a:endParaRPr lang="en-US" sz="1400" b="1" dirty="0">
                <a:solidFill>
                  <a:srgbClr val="FFED00"/>
                </a:solidFill>
                <a:latin typeface="Arial"/>
                <a:cs typeface="Arial"/>
              </a:endParaRPr>
            </a:p>
          </p:txBody>
        </p:sp>
      </p:grpSp>
      <p:grpSp>
        <p:nvGrpSpPr>
          <p:cNvPr id="43" name="Group 42">
            <a:extLst>
              <a:ext uri="{FF2B5EF4-FFF2-40B4-BE49-F238E27FC236}">
                <a16:creationId xmlns:a16="http://schemas.microsoft.com/office/drawing/2014/main" id="{E0E8EADC-B123-4C89-BD6A-2882CB016213}"/>
              </a:ext>
            </a:extLst>
          </p:cNvPr>
          <p:cNvGrpSpPr/>
          <p:nvPr/>
        </p:nvGrpSpPr>
        <p:grpSpPr>
          <a:xfrm>
            <a:off x="9606182" y="2082315"/>
            <a:ext cx="2127064" cy="1620379"/>
            <a:chOff x="9531335" y="2120498"/>
            <a:chExt cx="2127064" cy="1620379"/>
          </a:xfrm>
        </p:grpSpPr>
        <p:grpSp>
          <p:nvGrpSpPr>
            <p:cNvPr id="44" name="Group 43">
              <a:extLst>
                <a:ext uri="{FF2B5EF4-FFF2-40B4-BE49-F238E27FC236}">
                  <a16:creationId xmlns:a16="http://schemas.microsoft.com/office/drawing/2014/main" id="{C77AB776-18C8-4BB8-A40C-A7FDF78FAE08}"/>
                </a:ext>
              </a:extLst>
            </p:cNvPr>
            <p:cNvGrpSpPr/>
            <p:nvPr/>
          </p:nvGrpSpPr>
          <p:grpSpPr>
            <a:xfrm>
              <a:off x="9531335" y="2120498"/>
              <a:ext cx="2127064" cy="1620379"/>
              <a:chOff x="4628321" y="3783815"/>
              <a:chExt cx="3135826" cy="2934978"/>
            </a:xfrm>
          </p:grpSpPr>
          <p:pic>
            <p:nvPicPr>
              <p:cNvPr id="46" name="Picture 45">
                <a:extLst>
                  <a:ext uri="{FF2B5EF4-FFF2-40B4-BE49-F238E27FC236}">
                    <a16:creationId xmlns:a16="http://schemas.microsoft.com/office/drawing/2014/main" id="{EC66150E-536B-4B31-B65E-E299E329D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47" name="Rectangle 46">
                <a:extLst>
                  <a:ext uri="{FF2B5EF4-FFF2-40B4-BE49-F238E27FC236}">
                    <a16:creationId xmlns:a16="http://schemas.microsoft.com/office/drawing/2014/main" id="{7B29FE8B-20E3-4D1B-BCF0-C841644437C3}"/>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45" name="Rectangle 44">
              <a:extLst>
                <a:ext uri="{FF2B5EF4-FFF2-40B4-BE49-F238E27FC236}">
                  <a16:creationId xmlns:a16="http://schemas.microsoft.com/office/drawing/2014/main" id="{CC10B650-631E-438E-AD9D-571C50FE8559}"/>
                </a:ext>
              </a:extLst>
            </p:cNvPr>
            <p:cNvSpPr/>
            <p:nvPr/>
          </p:nvSpPr>
          <p:spPr>
            <a:xfrm>
              <a:off x="9806448" y="2589422"/>
              <a:ext cx="1631404" cy="307777"/>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Events Manager</a:t>
              </a:r>
              <a:endParaRPr lang="en-US" sz="1400" b="1" dirty="0">
                <a:solidFill>
                  <a:srgbClr val="FFED00"/>
                </a:solidFill>
                <a:latin typeface="Arial"/>
                <a:cs typeface="Arial"/>
              </a:endParaRPr>
            </a:p>
          </p:txBody>
        </p:sp>
      </p:grpSp>
      <p:grpSp>
        <p:nvGrpSpPr>
          <p:cNvPr id="48" name="Group 47">
            <a:extLst>
              <a:ext uri="{FF2B5EF4-FFF2-40B4-BE49-F238E27FC236}">
                <a16:creationId xmlns:a16="http://schemas.microsoft.com/office/drawing/2014/main" id="{C8D7742D-3E7A-4557-8F0F-779C4FA1F65C}"/>
              </a:ext>
            </a:extLst>
          </p:cNvPr>
          <p:cNvGrpSpPr/>
          <p:nvPr/>
        </p:nvGrpSpPr>
        <p:grpSpPr>
          <a:xfrm>
            <a:off x="9791629" y="3562543"/>
            <a:ext cx="2127064" cy="1620379"/>
            <a:chOff x="4628321" y="3783815"/>
            <a:chExt cx="3135826" cy="2934978"/>
          </a:xfrm>
        </p:grpSpPr>
        <p:pic>
          <p:nvPicPr>
            <p:cNvPr id="49" name="Picture 48">
              <a:extLst>
                <a:ext uri="{FF2B5EF4-FFF2-40B4-BE49-F238E27FC236}">
                  <a16:creationId xmlns:a16="http://schemas.microsoft.com/office/drawing/2014/main" id="{DB883C90-0E35-4ED1-B7BD-FA9E8C5B0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50" name="Rectangle 49">
              <a:extLst>
                <a:ext uri="{FF2B5EF4-FFF2-40B4-BE49-F238E27FC236}">
                  <a16:creationId xmlns:a16="http://schemas.microsoft.com/office/drawing/2014/main" id="{D0AC2310-B7D6-4055-B0C9-65AB207B2834}"/>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51" name="Rectangle 50">
            <a:extLst>
              <a:ext uri="{FF2B5EF4-FFF2-40B4-BE49-F238E27FC236}">
                <a16:creationId xmlns:a16="http://schemas.microsoft.com/office/drawing/2014/main" id="{67FA27FE-B988-47BD-827E-0B826E0B53CE}"/>
              </a:ext>
            </a:extLst>
          </p:cNvPr>
          <p:cNvSpPr/>
          <p:nvPr/>
        </p:nvSpPr>
        <p:spPr>
          <a:xfrm>
            <a:off x="10030600" y="3842903"/>
            <a:ext cx="1631404" cy="738664"/>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Youth &amp; Community Officer </a:t>
            </a:r>
            <a:endParaRPr lang="en-US" sz="1400" b="1" dirty="0">
              <a:solidFill>
                <a:srgbClr val="FFED00"/>
              </a:solidFill>
              <a:latin typeface="Arial"/>
              <a:cs typeface="Arial"/>
            </a:endParaRPr>
          </a:p>
        </p:txBody>
      </p:sp>
      <p:pic>
        <p:nvPicPr>
          <p:cNvPr id="52" name="Picture 51">
            <a:extLst>
              <a:ext uri="{FF2B5EF4-FFF2-40B4-BE49-F238E27FC236}">
                <a16:creationId xmlns:a16="http://schemas.microsoft.com/office/drawing/2014/main" id="{305685EC-8FE0-43AB-8FD6-C6AF2BF4D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9854696" y="4997884"/>
            <a:ext cx="2127064" cy="1620379"/>
          </a:xfrm>
          <a:prstGeom prst="rect">
            <a:avLst/>
          </a:prstGeom>
        </p:spPr>
      </p:pic>
      <p:grpSp>
        <p:nvGrpSpPr>
          <p:cNvPr id="53" name="Group 52">
            <a:extLst>
              <a:ext uri="{FF2B5EF4-FFF2-40B4-BE49-F238E27FC236}">
                <a16:creationId xmlns:a16="http://schemas.microsoft.com/office/drawing/2014/main" id="{66BE8CAB-B099-4BE8-B842-2DF566426036}"/>
              </a:ext>
            </a:extLst>
          </p:cNvPr>
          <p:cNvGrpSpPr/>
          <p:nvPr/>
        </p:nvGrpSpPr>
        <p:grpSpPr>
          <a:xfrm>
            <a:off x="7737948" y="5620922"/>
            <a:ext cx="2127064" cy="1620379"/>
            <a:chOff x="7550569" y="5492483"/>
            <a:chExt cx="2127064" cy="1620379"/>
          </a:xfrm>
        </p:grpSpPr>
        <p:pic>
          <p:nvPicPr>
            <p:cNvPr id="54" name="Picture 53">
              <a:extLst>
                <a:ext uri="{FF2B5EF4-FFF2-40B4-BE49-F238E27FC236}">
                  <a16:creationId xmlns:a16="http://schemas.microsoft.com/office/drawing/2014/main" id="{EA11E0B5-A93E-40A4-AB0C-1DA6274EA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7550569" y="5492483"/>
              <a:ext cx="2127064" cy="1620379"/>
            </a:xfrm>
            <a:prstGeom prst="rect">
              <a:avLst/>
            </a:prstGeom>
          </p:spPr>
        </p:pic>
        <p:sp>
          <p:nvSpPr>
            <p:cNvPr id="55" name="Rectangle 54">
              <a:extLst>
                <a:ext uri="{FF2B5EF4-FFF2-40B4-BE49-F238E27FC236}">
                  <a16:creationId xmlns:a16="http://schemas.microsoft.com/office/drawing/2014/main" id="{0B9ACE8B-30D0-4A5F-ACD7-A106BE9EE009}"/>
                </a:ext>
              </a:extLst>
            </p:cNvPr>
            <p:cNvSpPr/>
            <p:nvPr/>
          </p:nvSpPr>
          <p:spPr>
            <a:xfrm>
              <a:off x="7812925" y="5889253"/>
              <a:ext cx="1631404" cy="523220"/>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Child Protection </a:t>
              </a:r>
            </a:p>
            <a:p>
              <a:pPr algn="ctr"/>
              <a:r>
                <a:rPr lang="en-US" sz="1400" b="1" dirty="0">
                  <a:solidFill>
                    <a:srgbClr val="FFED00"/>
                  </a:solidFill>
                  <a:latin typeface="Arial"/>
                  <a:ea typeface="+mn-lt"/>
                  <a:cs typeface="Arial"/>
                </a:rPr>
                <a:t>Officer  </a:t>
              </a:r>
              <a:endParaRPr lang="en-US" sz="1400" b="1" dirty="0">
                <a:solidFill>
                  <a:srgbClr val="FFED00"/>
                </a:solidFill>
                <a:latin typeface="Arial"/>
                <a:cs typeface="Arial"/>
              </a:endParaRPr>
            </a:p>
          </p:txBody>
        </p:sp>
      </p:grpSp>
      <p:sp>
        <p:nvSpPr>
          <p:cNvPr id="58" name="Rectangle 57">
            <a:extLst>
              <a:ext uri="{FF2B5EF4-FFF2-40B4-BE49-F238E27FC236}">
                <a16:creationId xmlns:a16="http://schemas.microsoft.com/office/drawing/2014/main" id="{52BBE48B-6FFD-4BFE-9088-46792F496C48}"/>
              </a:ext>
            </a:extLst>
          </p:cNvPr>
          <p:cNvSpPr/>
          <p:nvPr/>
        </p:nvSpPr>
        <p:spPr>
          <a:xfrm>
            <a:off x="10102527" y="5467034"/>
            <a:ext cx="1631404" cy="307777"/>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 Outward Bound</a:t>
            </a:r>
            <a:endParaRPr lang="en-US" sz="1400" b="1" dirty="0">
              <a:solidFill>
                <a:srgbClr val="FFED00"/>
              </a:solidFill>
              <a:latin typeface="Arial"/>
              <a:cs typeface="Arial"/>
            </a:endParaRPr>
          </a:p>
        </p:txBody>
      </p:sp>
      <p:sp>
        <p:nvSpPr>
          <p:cNvPr id="60" name="TextBox 59">
            <a:extLst>
              <a:ext uri="{FF2B5EF4-FFF2-40B4-BE49-F238E27FC236}">
                <a16:creationId xmlns:a16="http://schemas.microsoft.com/office/drawing/2014/main" id="{0EAFB4C3-4FB5-4FF7-9EEF-122CCC9B1C97}"/>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286120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42790D-4CF2-4A45-9912-B83A7FD8DFFA}"/>
              </a:ext>
            </a:extLst>
          </p:cNvPr>
          <p:cNvSpPr txBox="1">
            <a:spLocks/>
          </p:cNvSpPr>
          <p:nvPr/>
        </p:nvSpPr>
        <p:spPr>
          <a:xfrm>
            <a:off x="410517" y="611615"/>
            <a:ext cx="7858430" cy="720000"/>
          </a:xfrm>
          <a:prstGeom prst="rect">
            <a:avLst/>
          </a:prstGeom>
        </p:spPr>
        <p:txBody>
          <a:bodyPr>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2800" dirty="0">
                <a:solidFill>
                  <a:schemeClr val="accent4"/>
                </a:solidFill>
              </a:rPr>
              <a:t>The education of young people in conflict with the law – a way to social justice</a:t>
            </a:r>
          </a:p>
        </p:txBody>
      </p:sp>
      <p:sp>
        <p:nvSpPr>
          <p:cNvPr id="2" name="Rectangle 1">
            <a:extLst>
              <a:ext uri="{FF2B5EF4-FFF2-40B4-BE49-F238E27FC236}">
                <a16:creationId xmlns:a16="http://schemas.microsoft.com/office/drawing/2014/main" id="{B8E8690F-6974-48C7-AA53-9CD41B1EF320}"/>
              </a:ext>
            </a:extLst>
          </p:cNvPr>
          <p:cNvSpPr/>
          <p:nvPr/>
        </p:nvSpPr>
        <p:spPr>
          <a:xfrm>
            <a:off x="311788" y="4927372"/>
            <a:ext cx="3492500" cy="973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945CCA1-2A93-4233-9A04-23D51D6ED240}"/>
              </a:ext>
            </a:extLst>
          </p:cNvPr>
          <p:cNvPicPr>
            <a:picLocks noChangeAspect="1"/>
          </p:cNvPicPr>
          <p:nvPr/>
        </p:nvPicPr>
        <p:blipFill rotWithShape="1">
          <a:blip r:embed="rId2">
            <a:extLst>
              <a:ext uri="{28A0092B-C50C-407E-A947-70E740481C1C}">
                <a14:useLocalDpi xmlns:a14="http://schemas.microsoft.com/office/drawing/2010/main" val="0"/>
              </a:ext>
            </a:extLst>
          </a:blip>
          <a:srcRect l="7863" r="21623" b="20699"/>
          <a:stretch/>
        </p:blipFill>
        <p:spPr>
          <a:xfrm>
            <a:off x="6736081" y="2610038"/>
            <a:ext cx="5088604" cy="3801452"/>
          </a:xfrm>
          <a:prstGeom prst="rect">
            <a:avLst/>
          </a:prstGeom>
        </p:spPr>
      </p:pic>
      <p:pic>
        <p:nvPicPr>
          <p:cNvPr id="6" name="Immagine 2" descr="Macintosh HD:Users:mariannagiuliana:Desktop:CESIE:renyo:logo renyo def:png :logo renyo official blue.png">
            <a:extLst>
              <a:ext uri="{FF2B5EF4-FFF2-40B4-BE49-F238E27FC236}">
                <a16:creationId xmlns:a16="http://schemas.microsoft.com/office/drawing/2014/main" id="{511999DB-2BAF-415A-A84B-97B59ACB3A80}"/>
              </a:ext>
            </a:extLst>
          </p:cNvPr>
          <p:cNvPicPr/>
          <p:nvPr/>
        </p:nvPicPr>
        <p:blipFill rotWithShape="1">
          <a:blip r:embed="rId3" cstate="print">
            <a:extLst>
              <a:ext uri="{28A0092B-C50C-407E-A947-70E740481C1C}">
                <a14:useLocalDpi xmlns:a14="http://schemas.microsoft.com/office/drawing/2010/main" val="0"/>
              </a:ext>
            </a:extLst>
          </a:blip>
          <a:srcRect t="16383"/>
          <a:stretch/>
        </p:blipFill>
        <p:spPr bwMode="auto">
          <a:xfrm>
            <a:off x="0" y="4864100"/>
            <a:ext cx="3973220" cy="1181880"/>
          </a:xfrm>
          <a:prstGeom prst="rect">
            <a:avLst/>
          </a:prstGeom>
          <a:noFill/>
          <a:ln>
            <a:noFill/>
          </a:ln>
        </p:spPr>
      </p:pic>
      <p:pic>
        <p:nvPicPr>
          <p:cNvPr id="7" name="Picture 6">
            <a:extLst>
              <a:ext uri="{FF2B5EF4-FFF2-40B4-BE49-F238E27FC236}">
                <a16:creationId xmlns:a16="http://schemas.microsoft.com/office/drawing/2014/main" id="{56816C90-2013-4616-9DBD-510B05374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67" y="3416744"/>
            <a:ext cx="2368968" cy="1272017"/>
          </a:xfrm>
          <a:prstGeom prst="rect">
            <a:avLst/>
          </a:prstGeom>
        </p:spPr>
      </p:pic>
      <p:sp>
        <p:nvSpPr>
          <p:cNvPr id="10" name="TextBox 9">
            <a:extLst>
              <a:ext uri="{FF2B5EF4-FFF2-40B4-BE49-F238E27FC236}">
                <a16:creationId xmlns:a16="http://schemas.microsoft.com/office/drawing/2014/main" id="{83203133-81F1-4D5E-B7CA-9145836C68CA}"/>
              </a:ext>
            </a:extLst>
          </p:cNvPr>
          <p:cNvSpPr txBox="1"/>
          <p:nvPr/>
        </p:nvSpPr>
        <p:spPr>
          <a:xfrm>
            <a:off x="451117" y="1917069"/>
            <a:ext cx="5604510" cy="1077218"/>
          </a:xfrm>
          <a:prstGeom prst="rect">
            <a:avLst/>
          </a:prstGeom>
          <a:noFill/>
        </p:spPr>
        <p:txBody>
          <a:bodyPr wrap="square" rtlCol="0">
            <a:spAutoFit/>
          </a:bodyPr>
          <a:lstStyle/>
          <a:p>
            <a:r>
              <a:rPr lang="en-GB" sz="1600" dirty="0">
                <a:solidFill>
                  <a:schemeClr val="bg1"/>
                </a:solidFill>
              </a:rPr>
              <a:t>3 Erasmus funded projects </a:t>
            </a:r>
          </a:p>
          <a:p>
            <a:r>
              <a:rPr lang="en-GB" sz="1600" dirty="0">
                <a:solidFill>
                  <a:schemeClr val="bg1"/>
                </a:solidFill>
              </a:rPr>
              <a:t>Plus new research under way to  understand the challenges of working and researching with transnational partners and settings which are closed and participants hard to reach.</a:t>
            </a:r>
          </a:p>
        </p:txBody>
      </p:sp>
      <p:pic>
        <p:nvPicPr>
          <p:cNvPr id="11" name="Picture 10">
            <a:extLst>
              <a:ext uri="{FF2B5EF4-FFF2-40B4-BE49-F238E27FC236}">
                <a16:creationId xmlns:a16="http://schemas.microsoft.com/office/drawing/2014/main" id="{F4CA7190-FED0-4A83-9366-B52DF6BDB2EE}"/>
              </a:ext>
            </a:extLst>
          </p:cNvPr>
          <p:cNvPicPr>
            <a:picLocks noChangeAspect="1"/>
          </p:cNvPicPr>
          <p:nvPr/>
        </p:nvPicPr>
        <p:blipFill>
          <a:blip r:embed="rId5"/>
          <a:stretch>
            <a:fillRect/>
          </a:stretch>
        </p:blipFill>
        <p:spPr>
          <a:xfrm>
            <a:off x="4107999" y="5900953"/>
            <a:ext cx="2061740" cy="589068"/>
          </a:xfrm>
          <a:prstGeom prst="rect">
            <a:avLst/>
          </a:prstGeom>
        </p:spPr>
      </p:pic>
      <p:pic>
        <p:nvPicPr>
          <p:cNvPr id="12" name="Picture 11">
            <a:extLst>
              <a:ext uri="{FF2B5EF4-FFF2-40B4-BE49-F238E27FC236}">
                <a16:creationId xmlns:a16="http://schemas.microsoft.com/office/drawing/2014/main" id="{E06993A8-777E-4930-9095-CA33F1D64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918" y="3564532"/>
            <a:ext cx="2143902" cy="2136016"/>
          </a:xfrm>
          <a:prstGeom prst="rect">
            <a:avLst/>
          </a:prstGeom>
        </p:spPr>
      </p:pic>
      <p:pic>
        <p:nvPicPr>
          <p:cNvPr id="13" name="Picture 12">
            <a:extLst>
              <a:ext uri="{FF2B5EF4-FFF2-40B4-BE49-F238E27FC236}">
                <a16:creationId xmlns:a16="http://schemas.microsoft.com/office/drawing/2014/main" id="{52295319-E462-45E2-A8BE-3695440416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61" r="25273" b="29897"/>
          <a:stretch/>
        </p:blipFill>
        <p:spPr>
          <a:xfrm>
            <a:off x="9167310" y="454835"/>
            <a:ext cx="1762744" cy="1678753"/>
          </a:xfrm>
          <a:prstGeom prst="rect">
            <a:avLst/>
          </a:prstGeom>
        </p:spPr>
      </p:pic>
      <p:sp>
        <p:nvSpPr>
          <p:cNvPr id="14" name="TextBox 13">
            <a:extLst>
              <a:ext uri="{FF2B5EF4-FFF2-40B4-BE49-F238E27FC236}">
                <a16:creationId xmlns:a16="http://schemas.microsoft.com/office/drawing/2014/main" id="{7E51C3C5-EF29-4D6A-BF33-73643CC2AFC5}"/>
              </a:ext>
            </a:extLst>
          </p:cNvPr>
          <p:cNvSpPr txBox="1"/>
          <p:nvPr/>
        </p:nvSpPr>
        <p:spPr>
          <a:xfrm>
            <a:off x="8993500" y="2133588"/>
            <a:ext cx="3129699" cy="430887"/>
          </a:xfrm>
          <a:prstGeom prst="rect">
            <a:avLst/>
          </a:prstGeom>
          <a:noFill/>
        </p:spPr>
        <p:txBody>
          <a:bodyPr wrap="square" rtlCol="0">
            <a:spAutoFit/>
          </a:bodyPr>
          <a:lstStyle/>
          <a:p>
            <a:r>
              <a:rPr lang="en-GB" sz="1050" dirty="0">
                <a:solidFill>
                  <a:schemeClr val="bg1"/>
                </a:solidFill>
              </a:rPr>
              <a:t>Dr Adeela Ahmed Shafi </a:t>
            </a:r>
            <a:r>
              <a:rPr lang="en-GB" sz="1000" dirty="0">
                <a:solidFill>
                  <a:schemeClr val="bg1"/>
                </a:solidFill>
              </a:rPr>
              <a:t>MBE</a:t>
            </a:r>
            <a:endParaRPr lang="en-GB" sz="1050" dirty="0">
              <a:solidFill>
                <a:schemeClr val="bg1"/>
              </a:solidFill>
            </a:endParaRPr>
          </a:p>
          <a:p>
            <a:r>
              <a:rPr lang="en-GB" sz="1050" dirty="0">
                <a:solidFill>
                  <a:schemeClr val="bg1"/>
                </a:solidFill>
              </a:rPr>
              <a:t>Associate Professor in Education</a:t>
            </a:r>
          </a:p>
        </p:txBody>
      </p:sp>
      <p:grpSp>
        <p:nvGrpSpPr>
          <p:cNvPr id="15" name="Group 14">
            <a:extLst>
              <a:ext uri="{FF2B5EF4-FFF2-40B4-BE49-F238E27FC236}">
                <a16:creationId xmlns:a16="http://schemas.microsoft.com/office/drawing/2014/main" id="{C70D9E27-A58C-49CF-AFF9-E7BCEADBFE65}"/>
              </a:ext>
            </a:extLst>
          </p:cNvPr>
          <p:cNvGrpSpPr/>
          <p:nvPr/>
        </p:nvGrpSpPr>
        <p:grpSpPr>
          <a:xfrm>
            <a:off x="6277707" y="1808621"/>
            <a:ext cx="2127064" cy="1620379"/>
            <a:chOff x="6926652" y="28894"/>
            <a:chExt cx="2127064" cy="1620379"/>
          </a:xfrm>
        </p:grpSpPr>
        <p:grpSp>
          <p:nvGrpSpPr>
            <p:cNvPr id="16" name="Group 15">
              <a:extLst>
                <a:ext uri="{FF2B5EF4-FFF2-40B4-BE49-F238E27FC236}">
                  <a16:creationId xmlns:a16="http://schemas.microsoft.com/office/drawing/2014/main" id="{73C719BD-922C-482B-8B1E-6AD97516D803}"/>
                </a:ext>
              </a:extLst>
            </p:cNvPr>
            <p:cNvGrpSpPr/>
            <p:nvPr/>
          </p:nvGrpSpPr>
          <p:grpSpPr>
            <a:xfrm>
              <a:off x="6926652" y="28894"/>
              <a:ext cx="2127064" cy="1620379"/>
              <a:chOff x="4628321" y="3783815"/>
              <a:chExt cx="3135826" cy="2934978"/>
            </a:xfrm>
          </p:grpSpPr>
          <p:pic>
            <p:nvPicPr>
              <p:cNvPr id="18" name="Picture 17">
                <a:extLst>
                  <a:ext uri="{FF2B5EF4-FFF2-40B4-BE49-F238E27FC236}">
                    <a16:creationId xmlns:a16="http://schemas.microsoft.com/office/drawing/2014/main" id="{61C6240E-F628-4D00-9AB4-C0E61525B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9" name="Rectangle 18">
                <a:extLst>
                  <a:ext uri="{FF2B5EF4-FFF2-40B4-BE49-F238E27FC236}">
                    <a16:creationId xmlns:a16="http://schemas.microsoft.com/office/drawing/2014/main" id="{72673913-19D3-4886-BEC1-CE20A9770206}"/>
                  </a:ext>
                </a:extLst>
              </p:cNvPr>
              <p:cNvSpPr/>
              <p:nvPr/>
            </p:nvSpPr>
            <p:spPr>
              <a:xfrm>
                <a:off x="4963125" y="4538459"/>
                <a:ext cx="2405099" cy="557474"/>
              </a:xfrm>
              <a:prstGeom prst="rect">
                <a:avLst/>
              </a:prstGeom>
            </p:spPr>
            <p:txBody>
              <a:bodyPr wrap="square" lIns="91440" tIns="45720" rIns="91440" bIns="45720" anchor="t">
                <a:spAutoFit/>
              </a:bodyPr>
              <a:lstStyle/>
              <a:p>
                <a:pPr algn="ctr"/>
                <a:endParaRPr lang="en-US" sz="1400" b="1" u="sng" dirty="0">
                  <a:solidFill>
                    <a:srgbClr val="FFED00"/>
                  </a:solidFill>
                  <a:latin typeface="Arial"/>
                  <a:cs typeface="Arial"/>
                </a:endParaRPr>
              </a:p>
            </p:txBody>
          </p:sp>
        </p:grpSp>
        <p:sp>
          <p:nvSpPr>
            <p:cNvPr id="17" name="Rectangle 16">
              <a:extLst>
                <a:ext uri="{FF2B5EF4-FFF2-40B4-BE49-F238E27FC236}">
                  <a16:creationId xmlns:a16="http://schemas.microsoft.com/office/drawing/2014/main" id="{00E8C8F0-8E28-40CF-BD83-B6F41EAB3136}"/>
                </a:ext>
              </a:extLst>
            </p:cNvPr>
            <p:cNvSpPr/>
            <p:nvPr/>
          </p:nvSpPr>
          <p:spPr>
            <a:xfrm>
              <a:off x="7230572" y="481789"/>
              <a:ext cx="1631404" cy="307777"/>
            </a:xfrm>
            <a:prstGeom prst="rect">
              <a:avLst/>
            </a:prstGeom>
          </p:spPr>
          <p:txBody>
            <a:bodyPr wrap="square" lIns="91440" tIns="45720" rIns="91440" bIns="45720" anchor="t">
              <a:spAutoFit/>
            </a:bodyPr>
            <a:lstStyle/>
            <a:p>
              <a:pPr algn="ctr"/>
              <a:r>
                <a:rPr lang="en-US" sz="1400" b="1" dirty="0">
                  <a:solidFill>
                    <a:srgbClr val="FFED00"/>
                  </a:solidFill>
                  <a:latin typeface="Arial"/>
                  <a:ea typeface="+mn-lt"/>
                  <a:cs typeface="Arial"/>
                </a:rPr>
                <a:t>Prison Mentor</a:t>
              </a:r>
              <a:endParaRPr lang="en-US" sz="1400" b="1" dirty="0">
                <a:solidFill>
                  <a:srgbClr val="FFED00"/>
                </a:solidFill>
                <a:latin typeface="Arial"/>
                <a:cs typeface="Arial"/>
              </a:endParaRPr>
            </a:p>
          </p:txBody>
        </p:sp>
      </p:grpSp>
      <p:sp>
        <p:nvSpPr>
          <p:cNvPr id="20" name="TextBox 19">
            <a:extLst>
              <a:ext uri="{FF2B5EF4-FFF2-40B4-BE49-F238E27FC236}">
                <a16:creationId xmlns:a16="http://schemas.microsoft.com/office/drawing/2014/main" id="{5493DACC-77B1-4A38-84DE-D57BCBF41A0D}"/>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92736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2A51F05-8B9E-468F-9AA6-CC7AFD642595}"/>
              </a:ext>
            </a:extLst>
          </p:cNvPr>
          <p:cNvSpPr txBox="1">
            <a:spLocks/>
          </p:cNvSpPr>
          <p:nvPr/>
        </p:nvSpPr>
        <p:spPr>
          <a:xfrm>
            <a:off x="644173" y="772360"/>
            <a:ext cx="8322496" cy="602008"/>
          </a:xfrm>
          <a:prstGeom prst="rect">
            <a:avLst/>
          </a:prstGeom>
        </p:spPr>
        <p:txBody>
          <a:bodyPr vert="horz" lIns="0" tIns="0" rIns="0" bIns="0" rtlCol="0" anchor="t" anchorCtr="0">
            <a:noAutofit/>
          </a:bodyPr>
          <a:lstStyle>
            <a:lvl1pPr algn="l" defTabSz="685800" rtl="0" eaLnBrk="1" latinLnBrk="0" hangingPunct="1">
              <a:lnSpc>
                <a:spcPts val="2438"/>
              </a:lnSpc>
              <a:spcBef>
                <a:spcPct val="0"/>
              </a:spcBef>
              <a:buNone/>
              <a:defRPr lang="en-GB" sz="2800" b="1" kern="1200">
                <a:solidFill>
                  <a:srgbClr val="FFFF00"/>
                </a:solidFill>
                <a:latin typeface="+mj-lt"/>
                <a:ea typeface="+mj-ea"/>
                <a:cs typeface="+mj-cs"/>
              </a:defRPr>
            </a:lvl1pPr>
          </a:lstStyle>
          <a:p>
            <a:r>
              <a:rPr lang="en-US" sz="4400" spc="-300" dirty="0">
                <a:solidFill>
                  <a:srgbClr val="FFED00"/>
                </a:solidFill>
                <a:latin typeface="Arial Black"/>
              </a:rPr>
              <a:t>Outreach</a:t>
            </a:r>
            <a:endParaRPr lang="en-US" dirty="0">
              <a:solidFill>
                <a:srgbClr val="FFED00"/>
              </a:solidFill>
              <a:latin typeface="Arial"/>
            </a:endParaRPr>
          </a:p>
          <a:p>
            <a:pPr>
              <a:lnSpc>
                <a:spcPts val="5340"/>
              </a:lnSpc>
            </a:pPr>
            <a:endParaRPr lang="en-US" sz="4400" spc="-300" dirty="0">
              <a:solidFill>
                <a:srgbClr val="FFED00"/>
              </a:solidFill>
              <a:latin typeface="Arial Black"/>
              <a:cs typeface="Arial Black" panose="020B0604020202020204" pitchFamily="34" charset="0"/>
            </a:endParaRPr>
          </a:p>
        </p:txBody>
      </p:sp>
      <p:pic>
        <p:nvPicPr>
          <p:cNvPr id="5" name="Picture 4">
            <a:extLst>
              <a:ext uri="{FF2B5EF4-FFF2-40B4-BE49-F238E27FC236}">
                <a16:creationId xmlns:a16="http://schemas.microsoft.com/office/drawing/2014/main" id="{C7DDC994-FECB-4C5D-A4C9-2CEC52869F31}"/>
              </a:ext>
            </a:extLst>
          </p:cNvPr>
          <p:cNvPicPr>
            <a:picLocks noChangeAspect="1"/>
          </p:cNvPicPr>
          <p:nvPr/>
        </p:nvPicPr>
        <p:blipFill>
          <a:blip r:embed="rId2"/>
          <a:stretch>
            <a:fillRect/>
          </a:stretch>
        </p:blipFill>
        <p:spPr>
          <a:xfrm rot="7340026" flipV="1">
            <a:off x="5020832" y="2415033"/>
            <a:ext cx="8334595" cy="2027932"/>
          </a:xfrm>
          <a:prstGeom prst="rect">
            <a:avLst/>
          </a:prstGeom>
        </p:spPr>
      </p:pic>
      <p:sp>
        <p:nvSpPr>
          <p:cNvPr id="6" name="Rectangle 5">
            <a:extLst>
              <a:ext uri="{FF2B5EF4-FFF2-40B4-BE49-F238E27FC236}">
                <a16:creationId xmlns:a16="http://schemas.microsoft.com/office/drawing/2014/main" id="{8A158F8F-5892-4190-B486-81F15ADCC202}"/>
              </a:ext>
            </a:extLst>
          </p:cNvPr>
          <p:cNvSpPr/>
          <p:nvPr/>
        </p:nvSpPr>
        <p:spPr>
          <a:xfrm>
            <a:off x="578389" y="1374368"/>
            <a:ext cx="6670655" cy="5262979"/>
          </a:xfrm>
          <a:prstGeom prst="rect">
            <a:avLst/>
          </a:prstGeom>
        </p:spPr>
        <p:txBody>
          <a:bodyPr wrap="square" lIns="91440" tIns="45720" rIns="91440" bIns="45720" anchor="t">
            <a:spAutoFit/>
          </a:bodyPr>
          <a:lstStyle/>
          <a:p>
            <a:endParaRPr lang="en-US" sz="2000" b="1" dirty="0">
              <a:solidFill>
                <a:srgbClr val="FFFFFF"/>
              </a:solidFill>
              <a:latin typeface="Arial"/>
              <a:cs typeface="Arial"/>
            </a:endParaRPr>
          </a:p>
          <a:p>
            <a:endParaRPr lang="en-US" b="1" dirty="0">
              <a:solidFill>
                <a:srgbClr val="FFFFFF"/>
              </a:solidFill>
              <a:latin typeface="Arial"/>
              <a:cs typeface="Arial"/>
            </a:endParaRPr>
          </a:p>
          <a:p>
            <a:endParaRPr lang="en-US" b="1" dirty="0">
              <a:solidFill>
                <a:srgbClr val="FFFFFF"/>
              </a:solidFill>
              <a:latin typeface="Arial"/>
              <a:cs typeface="Arial"/>
            </a:endParaRPr>
          </a:p>
          <a:p>
            <a:pPr marL="285750" indent="-285750">
              <a:buFont typeface="Arial" panose="020B0604020202020204" pitchFamily="34" charset="0"/>
              <a:buChar char="•"/>
            </a:pPr>
            <a:r>
              <a:rPr lang="en-US" b="1" dirty="0">
                <a:solidFill>
                  <a:schemeClr val="bg1"/>
                </a:solidFill>
                <a:latin typeface="Arial"/>
                <a:cs typeface="Arial"/>
              </a:rPr>
              <a:t>Arranging subject taster activities to take place at universities or in schools</a:t>
            </a:r>
          </a:p>
          <a:p>
            <a:pPr marL="285750" indent="-285750">
              <a:buFont typeface="Arial" panose="020B0604020202020204" pitchFamily="34" charset="0"/>
              <a:buChar char="•"/>
            </a:pPr>
            <a:endParaRPr lang="en-US" b="1" dirty="0">
              <a:solidFill>
                <a:schemeClr val="bg1"/>
              </a:solidFill>
              <a:latin typeface="Arial"/>
              <a:cs typeface="Arial"/>
            </a:endParaRPr>
          </a:p>
          <a:p>
            <a:pPr marL="285750" indent="-285750">
              <a:buFont typeface="Arial" panose="020B0604020202020204" pitchFamily="34" charset="0"/>
              <a:buChar char="•"/>
            </a:pPr>
            <a:r>
              <a:rPr lang="en-US" b="1" dirty="0">
                <a:solidFill>
                  <a:schemeClr val="bg1"/>
                </a:solidFill>
                <a:latin typeface="Arial"/>
                <a:cs typeface="Arial"/>
              </a:rPr>
              <a:t>Providing impartial guidance to students on their next steps after school or college</a:t>
            </a:r>
          </a:p>
          <a:p>
            <a:pPr marL="285750" indent="-285750">
              <a:buFont typeface="Arial" panose="020B0604020202020204" pitchFamily="34" charset="0"/>
              <a:buChar char="•"/>
            </a:pPr>
            <a:endParaRPr lang="en-US" b="1" dirty="0">
              <a:solidFill>
                <a:schemeClr val="bg1"/>
              </a:solidFill>
              <a:latin typeface="Arial"/>
              <a:cs typeface="Arial"/>
            </a:endParaRPr>
          </a:p>
          <a:p>
            <a:pPr marL="285750" indent="-285750">
              <a:buFont typeface="Arial" panose="020B0604020202020204" pitchFamily="34" charset="0"/>
              <a:buChar char="•"/>
            </a:pPr>
            <a:r>
              <a:rPr lang="en-US" b="1" dirty="0">
                <a:solidFill>
                  <a:schemeClr val="bg1"/>
                </a:solidFill>
                <a:latin typeface="Arial"/>
                <a:cs typeface="Arial"/>
              </a:rPr>
              <a:t>Work with students from Years 7-13</a:t>
            </a:r>
          </a:p>
          <a:p>
            <a:endParaRPr lang="en-US" b="1" dirty="0">
              <a:solidFill>
                <a:schemeClr val="bg1"/>
              </a:solidFill>
              <a:latin typeface="Arial"/>
              <a:cs typeface="Arial"/>
            </a:endParaRPr>
          </a:p>
          <a:p>
            <a:pPr marL="285750" indent="-285750">
              <a:buFont typeface="Arial" panose="020B0604020202020204" pitchFamily="34" charset="0"/>
              <a:buChar char="•"/>
            </a:pPr>
            <a:r>
              <a:rPr lang="en-US" b="1" dirty="0">
                <a:solidFill>
                  <a:schemeClr val="bg1"/>
                </a:solidFill>
                <a:latin typeface="Arial"/>
                <a:cs typeface="Arial"/>
              </a:rPr>
              <a:t>Outreach work is completed by universities and colleges across the UK</a:t>
            </a:r>
          </a:p>
          <a:p>
            <a:pPr marL="285750" indent="-285750">
              <a:buFont typeface="Arial" panose="020B0604020202020204" pitchFamily="34" charset="0"/>
              <a:buChar char="•"/>
            </a:pPr>
            <a:endParaRPr lang="en-US" b="1" dirty="0">
              <a:solidFill>
                <a:schemeClr val="bg1"/>
              </a:solidFill>
              <a:latin typeface="Arial"/>
              <a:cs typeface="Arial"/>
            </a:endParaRPr>
          </a:p>
          <a:p>
            <a:pPr marL="285750" indent="-285750">
              <a:buFont typeface="Arial" panose="020B0604020202020204" pitchFamily="34" charset="0"/>
              <a:buChar char="•"/>
            </a:pPr>
            <a:r>
              <a:rPr lang="en-US" b="1" dirty="0">
                <a:solidFill>
                  <a:schemeClr val="bg1"/>
                </a:solidFill>
                <a:latin typeface="Arial"/>
                <a:cs typeface="Arial"/>
              </a:rPr>
              <a:t>Focus on Access and Widening Participation</a:t>
            </a:r>
          </a:p>
          <a:p>
            <a:pPr marL="285750" indent="-285750">
              <a:buFont typeface="Arial" panose="020B0604020202020204" pitchFamily="34" charset="0"/>
              <a:buChar char="•"/>
            </a:pPr>
            <a:endParaRPr lang="en-US" sz="1600" b="1" dirty="0">
              <a:solidFill>
                <a:schemeClr val="bg1"/>
              </a:solidFill>
              <a:latin typeface="Arial"/>
              <a:cs typeface="Arial"/>
            </a:endParaRPr>
          </a:p>
          <a:p>
            <a:pPr marL="285750" indent="-285750">
              <a:buFont typeface="Arial"/>
              <a:buChar char="•"/>
            </a:pPr>
            <a:endParaRPr lang="en-US" sz="1600" b="1" dirty="0">
              <a:solidFill>
                <a:schemeClr val="bg1"/>
              </a:solidFill>
              <a:latin typeface="Arial"/>
              <a:cs typeface="Arial"/>
            </a:endParaRPr>
          </a:p>
          <a:p>
            <a:endParaRPr lang="en-US" sz="1600" b="1" dirty="0">
              <a:solidFill>
                <a:schemeClr val="bg1"/>
              </a:solidFill>
              <a:latin typeface="Arial"/>
              <a:cs typeface="Arial"/>
            </a:endParaRPr>
          </a:p>
          <a:p>
            <a:endParaRPr lang="en-US" sz="1600" dirty="0">
              <a:solidFill>
                <a:srgbClr val="000000"/>
              </a:solidFill>
              <a:latin typeface="Arial"/>
              <a:cs typeface="Arial"/>
            </a:endParaRPr>
          </a:p>
        </p:txBody>
      </p:sp>
      <p:grpSp>
        <p:nvGrpSpPr>
          <p:cNvPr id="7" name="Group 6">
            <a:extLst>
              <a:ext uri="{FF2B5EF4-FFF2-40B4-BE49-F238E27FC236}">
                <a16:creationId xmlns:a16="http://schemas.microsoft.com/office/drawing/2014/main" id="{B77EAC02-ADD7-4165-A9CD-8FA82745C424}"/>
              </a:ext>
            </a:extLst>
          </p:cNvPr>
          <p:cNvGrpSpPr/>
          <p:nvPr/>
        </p:nvGrpSpPr>
        <p:grpSpPr>
          <a:xfrm>
            <a:off x="7711680" y="3730914"/>
            <a:ext cx="3855913" cy="3409006"/>
            <a:chOff x="5352703" y="3405148"/>
            <a:chExt cx="3135826" cy="2934978"/>
          </a:xfrm>
        </p:grpSpPr>
        <p:pic>
          <p:nvPicPr>
            <p:cNvPr id="10" name="Picture 9">
              <a:extLst>
                <a:ext uri="{FF2B5EF4-FFF2-40B4-BE49-F238E27FC236}">
                  <a16:creationId xmlns:a16="http://schemas.microsoft.com/office/drawing/2014/main" id="{4282CB2B-F3C5-4C41-97D0-FE73A0763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461">
              <a:off x="5352703" y="3405148"/>
              <a:ext cx="3135826" cy="2934978"/>
            </a:xfrm>
            <a:prstGeom prst="rect">
              <a:avLst/>
            </a:prstGeom>
          </p:spPr>
        </p:pic>
        <p:sp>
          <p:nvSpPr>
            <p:cNvPr id="11" name="Rectangle 10">
              <a:extLst>
                <a:ext uri="{FF2B5EF4-FFF2-40B4-BE49-F238E27FC236}">
                  <a16:creationId xmlns:a16="http://schemas.microsoft.com/office/drawing/2014/main" id="{65C365A7-035E-4762-BD2F-B04684495980}"/>
                </a:ext>
              </a:extLst>
            </p:cNvPr>
            <p:cNvSpPr/>
            <p:nvPr/>
          </p:nvSpPr>
          <p:spPr>
            <a:xfrm>
              <a:off x="5966575" y="3820766"/>
              <a:ext cx="1892303" cy="1563381"/>
            </a:xfrm>
            <a:prstGeom prst="rect">
              <a:avLst/>
            </a:prstGeom>
          </p:spPr>
          <p:txBody>
            <a:bodyPr wrap="square" lIns="91440" tIns="45720" rIns="91440" bIns="45720" anchor="t">
              <a:spAutoFit/>
            </a:bodyPr>
            <a:lstStyle/>
            <a:p>
              <a:pPr algn="ctr"/>
              <a:r>
                <a:rPr lang="en-US" sz="1400" b="1" dirty="0">
                  <a:solidFill>
                    <a:srgbClr val="FFED00"/>
                  </a:solidFill>
                  <a:latin typeface="Arial Black"/>
                  <a:ea typeface="+mn-lt"/>
                  <a:cs typeface="Arial"/>
                </a:rPr>
                <a:t>Ensuring that all students can access their studies, regardless of socioeconomic background, ethic group, disability or age.</a:t>
              </a:r>
              <a:endParaRPr lang="en-US" sz="1400" dirty="0">
                <a:solidFill>
                  <a:srgbClr val="FFED00"/>
                </a:solidFill>
                <a:latin typeface="Arial"/>
                <a:cs typeface="Arial"/>
              </a:endParaRPr>
            </a:p>
          </p:txBody>
        </p:sp>
      </p:grpSp>
      <p:sp>
        <p:nvSpPr>
          <p:cNvPr id="12" name="Rectangle 11">
            <a:extLst>
              <a:ext uri="{FF2B5EF4-FFF2-40B4-BE49-F238E27FC236}">
                <a16:creationId xmlns:a16="http://schemas.microsoft.com/office/drawing/2014/main" id="{DD92CE9B-F0C1-4B3D-891D-9B77CDD748F6}"/>
              </a:ext>
            </a:extLst>
          </p:cNvPr>
          <p:cNvSpPr/>
          <p:nvPr/>
        </p:nvSpPr>
        <p:spPr>
          <a:xfrm>
            <a:off x="598155" y="1387224"/>
            <a:ext cx="8765415" cy="707886"/>
          </a:xfrm>
          <a:prstGeom prst="rect">
            <a:avLst/>
          </a:prstGeom>
        </p:spPr>
        <p:txBody>
          <a:bodyPr wrap="square" lIns="91440" tIns="45720" rIns="91440" bIns="45720" anchor="t">
            <a:spAutoFit/>
          </a:bodyPr>
          <a:lstStyle/>
          <a:p>
            <a:r>
              <a:rPr lang="en-US" sz="2000" b="1" dirty="0" err="1">
                <a:solidFill>
                  <a:prstClr val="white"/>
                </a:solidFill>
                <a:latin typeface="Arial"/>
                <a:cs typeface="Arial"/>
              </a:rPr>
              <a:t>Organise</a:t>
            </a:r>
            <a:r>
              <a:rPr lang="en-US" sz="2000" b="1" dirty="0">
                <a:solidFill>
                  <a:prstClr val="white"/>
                </a:solidFill>
                <a:latin typeface="Arial"/>
                <a:cs typeface="Arial"/>
              </a:rPr>
              <a:t> a range of activities and events, designed to help raise students’ aspirations, ambitions and awareness of higher education.</a:t>
            </a:r>
            <a:endParaRPr lang="en-US" dirty="0">
              <a:solidFill>
                <a:srgbClr val="000000"/>
              </a:solidFill>
              <a:latin typeface="Arial"/>
              <a:cs typeface="Arial"/>
            </a:endParaRPr>
          </a:p>
        </p:txBody>
      </p:sp>
      <p:grpSp>
        <p:nvGrpSpPr>
          <p:cNvPr id="13" name="Group 12">
            <a:extLst>
              <a:ext uri="{FF2B5EF4-FFF2-40B4-BE49-F238E27FC236}">
                <a16:creationId xmlns:a16="http://schemas.microsoft.com/office/drawing/2014/main" id="{D07CE2A2-0654-4069-B29E-973C7DC50029}"/>
              </a:ext>
            </a:extLst>
          </p:cNvPr>
          <p:cNvGrpSpPr/>
          <p:nvPr/>
        </p:nvGrpSpPr>
        <p:grpSpPr>
          <a:xfrm>
            <a:off x="9303517" y="2359888"/>
            <a:ext cx="2127064" cy="1620379"/>
            <a:chOff x="4628321" y="3783815"/>
            <a:chExt cx="3135826" cy="2934978"/>
          </a:xfrm>
        </p:grpSpPr>
        <p:pic>
          <p:nvPicPr>
            <p:cNvPr id="14" name="Picture 13">
              <a:extLst>
                <a:ext uri="{FF2B5EF4-FFF2-40B4-BE49-F238E27FC236}">
                  <a16:creationId xmlns:a16="http://schemas.microsoft.com/office/drawing/2014/main" id="{CE197A8F-4202-4E58-B91E-28C09532A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6461">
              <a:off x="4628321" y="3783815"/>
              <a:ext cx="3135826" cy="2934978"/>
            </a:xfrm>
            <a:prstGeom prst="rect">
              <a:avLst/>
            </a:prstGeom>
          </p:spPr>
        </p:pic>
        <p:sp>
          <p:nvSpPr>
            <p:cNvPr id="15" name="Rectangle 14">
              <a:extLst>
                <a:ext uri="{FF2B5EF4-FFF2-40B4-BE49-F238E27FC236}">
                  <a16:creationId xmlns:a16="http://schemas.microsoft.com/office/drawing/2014/main" id="{416B0D14-863B-4458-BDEE-CDF1BBCAA6CA}"/>
                </a:ext>
              </a:extLst>
            </p:cNvPr>
            <p:cNvSpPr/>
            <p:nvPr/>
          </p:nvSpPr>
          <p:spPr>
            <a:xfrm>
              <a:off x="4963125" y="4538459"/>
              <a:ext cx="2405099" cy="947704"/>
            </a:xfrm>
            <a:prstGeom prst="rect">
              <a:avLst/>
            </a:prstGeom>
          </p:spPr>
          <p:txBody>
            <a:bodyPr wrap="square" lIns="91440" tIns="45720" rIns="91440" bIns="45720" anchor="t">
              <a:spAutoFit/>
            </a:bodyPr>
            <a:lstStyle/>
            <a:p>
              <a:pPr algn="ctr"/>
              <a:r>
                <a:rPr lang="en-US" sz="1400" b="1" u="sng" dirty="0">
                  <a:solidFill>
                    <a:srgbClr val="FFED00"/>
                  </a:solidFill>
                  <a:latin typeface="Arial"/>
                  <a:ea typeface="+mn-lt"/>
                  <a:cs typeface="Arial"/>
                </a:rPr>
                <a:t>www.glos.ac.uk/ outreach</a:t>
              </a:r>
              <a:endParaRPr lang="en-US" sz="1400" b="1" u="sng" dirty="0">
                <a:solidFill>
                  <a:srgbClr val="FFED00"/>
                </a:solidFill>
                <a:latin typeface="Arial"/>
                <a:cs typeface="Arial"/>
              </a:endParaRPr>
            </a:p>
          </p:txBody>
        </p:sp>
      </p:grpSp>
      <p:sp>
        <p:nvSpPr>
          <p:cNvPr id="17" name="TextBox 16">
            <a:extLst>
              <a:ext uri="{FF2B5EF4-FFF2-40B4-BE49-F238E27FC236}">
                <a16:creationId xmlns:a16="http://schemas.microsoft.com/office/drawing/2014/main" id="{CE737714-3115-41E3-AA35-70AF63E20915}"/>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1671799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E45908E-F47F-4E20-808C-D054C527BDAC}"/>
              </a:ext>
            </a:extLst>
          </p:cNvPr>
          <p:cNvSpPr txBox="1">
            <a:spLocks/>
          </p:cNvSpPr>
          <p:nvPr/>
        </p:nvSpPr>
        <p:spPr>
          <a:xfrm>
            <a:off x="456331" y="398880"/>
            <a:ext cx="9017356" cy="994172"/>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dirty="0">
                <a:solidFill>
                  <a:schemeClr val="accent4"/>
                </a:solidFill>
              </a:rPr>
              <a:t>BA Hons Early Childhood Studies</a:t>
            </a:r>
          </a:p>
        </p:txBody>
      </p:sp>
      <p:pic>
        <p:nvPicPr>
          <p:cNvPr id="19" name="Picture 18">
            <a:extLst>
              <a:ext uri="{FF2B5EF4-FFF2-40B4-BE49-F238E27FC236}">
                <a16:creationId xmlns:a16="http://schemas.microsoft.com/office/drawing/2014/main" id="{2532530D-9B43-42A3-8792-DFAE549FBD85}"/>
              </a:ext>
            </a:extLst>
          </p:cNvPr>
          <p:cNvPicPr>
            <a:picLocks noChangeAspect="1"/>
          </p:cNvPicPr>
          <p:nvPr/>
        </p:nvPicPr>
        <p:blipFill>
          <a:blip r:embed="rId2"/>
          <a:stretch>
            <a:fillRect/>
          </a:stretch>
        </p:blipFill>
        <p:spPr>
          <a:xfrm>
            <a:off x="456331" y="1223859"/>
            <a:ext cx="6548149" cy="4368843"/>
          </a:xfrm>
          <a:prstGeom prst="rect">
            <a:avLst/>
          </a:prstGeom>
        </p:spPr>
      </p:pic>
      <p:sp>
        <p:nvSpPr>
          <p:cNvPr id="20" name="Text Placeholder 2">
            <a:extLst>
              <a:ext uri="{FF2B5EF4-FFF2-40B4-BE49-F238E27FC236}">
                <a16:creationId xmlns:a16="http://schemas.microsoft.com/office/drawing/2014/main" id="{05383B50-1497-42EF-9AE2-8E5A78B0B4F5}"/>
              </a:ext>
            </a:extLst>
          </p:cNvPr>
          <p:cNvSpPr txBox="1">
            <a:spLocks/>
          </p:cNvSpPr>
          <p:nvPr/>
        </p:nvSpPr>
        <p:spPr>
          <a:xfrm>
            <a:off x="7377424" y="1420093"/>
            <a:ext cx="4358245" cy="4368843"/>
          </a:xfrm>
          <a:prstGeom prst="rect">
            <a:avLst/>
          </a:prstGeom>
        </p:spPr>
        <p:txBody>
          <a:bodyPr>
            <a:normAutofit fontScale="70000" lnSpcReduction="20000"/>
          </a:bodyPr>
          <a:lstStyle>
            <a:lvl1pPr marL="0" indent="0" algn="l" defTabSz="914400" rtl="0" eaLnBrk="1" latinLnBrk="0" hangingPunct="1">
              <a:lnSpc>
                <a:spcPct val="100000"/>
              </a:lnSpc>
              <a:spcBef>
                <a:spcPts val="0"/>
              </a:spcBef>
              <a:spcAft>
                <a:spcPts val="371"/>
              </a:spcAft>
              <a:buFontTx/>
              <a:buNone/>
              <a:defRPr sz="2400" u="none" kern="1200">
                <a:solidFill>
                  <a:schemeClr val="tx1"/>
                </a:solidFill>
                <a:latin typeface="+mj-lt"/>
                <a:ea typeface="+mn-ea"/>
                <a:cs typeface="+mn-cs"/>
              </a:defRPr>
            </a:lvl1pPr>
            <a:lvl2pPr marL="0" indent="-216000" algn="l" defTabSz="914400" rtl="0" eaLnBrk="1" latinLnBrk="0" hangingPunct="1">
              <a:lnSpc>
                <a:spcPct val="100000"/>
              </a:lnSpc>
              <a:spcBef>
                <a:spcPts val="0"/>
              </a:spcBef>
              <a:spcAft>
                <a:spcPts val="371"/>
              </a:spcAft>
              <a:buFont typeface="Arial" panose="020B0604020202020204" pitchFamily="34" charset="0"/>
              <a:buNone/>
              <a:defRPr sz="2400" b="0" i="0" u="none"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371"/>
              </a:spcAft>
              <a:buSzPct val="90000"/>
              <a:buFont typeface="Wingdings" panose="05000000000000000000" pitchFamily="2" charset="2"/>
              <a:buNone/>
              <a:defRPr sz="2400" b="0" u="none" kern="1200">
                <a:solidFill>
                  <a:schemeClr val="tx1"/>
                </a:solidFill>
                <a:latin typeface="+mn-lt"/>
                <a:ea typeface="+mn-ea"/>
                <a:cs typeface="+mn-cs"/>
              </a:defRPr>
            </a:lvl3pPr>
            <a:lvl4pPr marL="0" indent="0" algn="l" defTabSz="914400" rtl="0" eaLnBrk="1" latinLnBrk="0" hangingPunct="1">
              <a:lnSpc>
                <a:spcPts val="2100"/>
              </a:lnSpc>
              <a:spcBef>
                <a:spcPts val="0"/>
              </a:spcBef>
              <a:spcAft>
                <a:spcPts val="371"/>
              </a:spcAft>
              <a:buSzPct val="90000"/>
              <a:buFont typeface="Wingdings" panose="05000000000000000000" pitchFamily="2" charset="2"/>
              <a:buNone/>
              <a:defRPr sz="1700" u="sng" kern="1200">
                <a:solidFill>
                  <a:schemeClr val="tx1"/>
                </a:solidFill>
                <a:latin typeface="+mn-lt"/>
                <a:ea typeface="+mn-ea"/>
                <a:cs typeface="+mn-cs"/>
              </a:defRPr>
            </a:lvl4pPr>
            <a:lvl5pPr marL="432000" indent="-288000" algn="l" defTabSz="914400" rtl="0" eaLnBrk="1" latinLnBrk="0" hangingPunct="1">
              <a:lnSpc>
                <a:spcPct val="100000"/>
              </a:lnSpc>
              <a:spcBef>
                <a:spcPts val="0"/>
              </a:spcBef>
              <a:spcAft>
                <a:spcPts val="371"/>
              </a:spcAft>
              <a:buSzPct val="90000"/>
              <a:buFont typeface="Wingdings" panose="05000000000000000000" pitchFamily="2" charset="2"/>
              <a:buChar char="n"/>
              <a:tabLst/>
              <a:defRPr lang="en-US" sz="2400" kern="1200" dirty="0">
                <a:solidFill>
                  <a:schemeClr val="tx1"/>
                </a:solidFill>
                <a:latin typeface="+mn-lt"/>
                <a:ea typeface="+mn-ea"/>
                <a:cs typeface="+mn-cs"/>
              </a:defRPr>
            </a:lvl5pPr>
            <a:lvl6pPr marL="576000" marR="0" indent="-216000" algn="l" defTabSz="914400" rtl="0" eaLnBrk="1" fontAlgn="auto" latinLnBrk="0" hangingPunct="1">
              <a:lnSpc>
                <a:spcPct val="100000"/>
              </a:lnSpc>
              <a:spcBef>
                <a:spcPts val="0"/>
              </a:spcBef>
              <a:spcAft>
                <a:spcPts val="371"/>
              </a:spcAft>
              <a:buClrTx/>
              <a:buSzPct val="90000"/>
              <a:buFont typeface="Wingdings" panose="05000000000000000000" pitchFamily="2" charset="2"/>
              <a:buChar char="§"/>
              <a:tabLst/>
              <a:defRPr lang="en-US" sz="2300" kern="1200" dirty="0">
                <a:solidFill>
                  <a:schemeClr val="tx1"/>
                </a:solidFill>
                <a:latin typeface="+mn-lt"/>
                <a:ea typeface="+mn-ea"/>
                <a:cs typeface="+mn-cs"/>
              </a:defRPr>
            </a:lvl6pPr>
            <a:lvl7pPr marL="720000" indent="-216000" algn="l" defTabSz="914400" rtl="0" eaLnBrk="1" latinLnBrk="0" hangingPunct="1">
              <a:lnSpc>
                <a:spcPct val="100000"/>
              </a:lnSpc>
              <a:spcBef>
                <a:spcPts val="0"/>
              </a:spcBef>
              <a:spcAft>
                <a:spcPts val="371"/>
              </a:spcAft>
              <a:buSzPct val="80000"/>
              <a:buFont typeface="Arial" panose="020B0604020202020204" pitchFamily="34" charset="0"/>
              <a:buChar char="▪"/>
              <a:defRPr sz="2200" kern="1200">
                <a:solidFill>
                  <a:schemeClr val="tx1"/>
                </a:solidFill>
                <a:latin typeface="+mn-lt"/>
                <a:ea typeface="+mn-ea"/>
                <a:cs typeface="+mn-cs"/>
              </a:defRPr>
            </a:lvl7pPr>
            <a:lvl8pPr marL="864000" indent="-216000" algn="l" defTabSz="914400" rtl="0" eaLnBrk="1" latinLnBrk="0" hangingPunct="1">
              <a:lnSpc>
                <a:spcPct val="100000"/>
              </a:lnSpc>
              <a:spcBef>
                <a:spcPts val="0"/>
              </a:spcBef>
              <a:spcAft>
                <a:spcPts val="371"/>
              </a:spcAft>
              <a:buFont typeface="Arial" panose="020B0604020202020204" pitchFamily="34" charset="0"/>
              <a:buChar char="▫"/>
              <a:defRPr sz="21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800" dirty="0">
                <a:solidFill>
                  <a:schemeClr val="bg1"/>
                </a:solidFill>
              </a:rPr>
              <a:t>Mental Health Well-being</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Education &amp; Special Needs</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Health &amp; Social Care</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Psychology</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Sociology</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Family Studies</a:t>
            </a:r>
            <a:br>
              <a:rPr lang="en-GB" sz="2800" dirty="0">
                <a:solidFill>
                  <a:schemeClr val="bg1"/>
                </a:solidFill>
              </a:rPr>
            </a:br>
            <a:endParaRPr lang="en-GB" sz="2800" dirty="0">
              <a:solidFill>
                <a:schemeClr val="bg1"/>
              </a:solidFill>
            </a:endParaRPr>
          </a:p>
          <a:p>
            <a:pPr marL="342900" indent="-342900">
              <a:buFont typeface="Arial" panose="020B0604020202020204" pitchFamily="34" charset="0"/>
              <a:buChar char="•"/>
            </a:pPr>
            <a:r>
              <a:rPr lang="en-GB" sz="2800" dirty="0">
                <a:solidFill>
                  <a:schemeClr val="bg1"/>
                </a:solidFill>
              </a:rPr>
              <a:t>Media Studies &amp; Politics</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b="1" dirty="0">
                <a:solidFill>
                  <a:prstClr val="white"/>
                </a:solidFill>
              </a:rPr>
              <a:t>Graduate Practitioner Status</a:t>
            </a:r>
          </a:p>
          <a:p>
            <a:pPr marL="342900" indent="-342900">
              <a:buFont typeface="Arial" panose="020B0604020202020204" pitchFamily="34" charset="0"/>
              <a:buChar char="•"/>
            </a:pPr>
            <a:endParaRPr lang="en-GB" sz="2800" dirty="0"/>
          </a:p>
        </p:txBody>
      </p:sp>
      <p:sp>
        <p:nvSpPr>
          <p:cNvPr id="21" name="Rectangle 20">
            <a:extLst>
              <a:ext uri="{FF2B5EF4-FFF2-40B4-BE49-F238E27FC236}">
                <a16:creationId xmlns:a16="http://schemas.microsoft.com/office/drawing/2014/main" id="{72A8E1C5-9604-4B51-B89B-2844AC917868}"/>
              </a:ext>
            </a:extLst>
          </p:cNvPr>
          <p:cNvSpPr/>
          <p:nvPr/>
        </p:nvSpPr>
        <p:spPr>
          <a:xfrm>
            <a:off x="2486750" y="5592702"/>
            <a:ext cx="4237057" cy="369332"/>
          </a:xfrm>
          <a:prstGeom prst="rect">
            <a:avLst/>
          </a:prstGeom>
          <a:noFill/>
        </p:spPr>
        <p:txBody>
          <a:bodyPr wrap="none">
            <a:spAutoFit/>
          </a:bodyPr>
          <a:lstStyle/>
          <a:p>
            <a:pPr defTabSz="685800">
              <a:defRPr/>
            </a:pPr>
            <a:r>
              <a:rPr lang="en-GB" b="1" i="1" dirty="0">
                <a:solidFill>
                  <a:schemeClr val="bg1"/>
                </a:solidFill>
              </a:rPr>
              <a:t>Multi-disciplinary &amp; Inter-disciplinary</a:t>
            </a:r>
          </a:p>
        </p:txBody>
      </p:sp>
      <p:pic>
        <p:nvPicPr>
          <p:cNvPr id="22" name="Picture 21">
            <a:extLst>
              <a:ext uri="{FF2B5EF4-FFF2-40B4-BE49-F238E27FC236}">
                <a16:creationId xmlns:a16="http://schemas.microsoft.com/office/drawing/2014/main" id="{12ADCE7A-6F4B-4918-842C-9CECD5E9B1A7}"/>
              </a:ext>
            </a:extLst>
          </p:cNvPr>
          <p:cNvPicPr>
            <a:picLocks noChangeAspect="1"/>
          </p:cNvPicPr>
          <p:nvPr/>
        </p:nvPicPr>
        <p:blipFill>
          <a:blip r:embed="rId3"/>
          <a:stretch>
            <a:fillRect/>
          </a:stretch>
        </p:blipFill>
        <p:spPr>
          <a:xfrm rot="7340026" flipV="1">
            <a:off x="7026734" y="5577716"/>
            <a:ext cx="7244971" cy="1762810"/>
          </a:xfrm>
          <a:prstGeom prst="rect">
            <a:avLst/>
          </a:prstGeom>
        </p:spPr>
      </p:pic>
      <p:sp>
        <p:nvSpPr>
          <p:cNvPr id="23" name="TextBox 22">
            <a:extLst>
              <a:ext uri="{FF2B5EF4-FFF2-40B4-BE49-F238E27FC236}">
                <a16:creationId xmlns:a16="http://schemas.microsoft.com/office/drawing/2014/main" id="{379767A5-3F86-4C75-9979-7CEAE3AC3FFF}"/>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
        <p:nvSpPr>
          <p:cNvPr id="2" name="Rectangle 1">
            <a:extLst>
              <a:ext uri="{FF2B5EF4-FFF2-40B4-BE49-F238E27FC236}">
                <a16:creationId xmlns:a16="http://schemas.microsoft.com/office/drawing/2014/main" id="{81C3CF4E-899E-467E-ACC0-07BFD458FB9C}"/>
              </a:ext>
            </a:extLst>
          </p:cNvPr>
          <p:cNvSpPr/>
          <p:nvPr/>
        </p:nvSpPr>
        <p:spPr>
          <a:xfrm>
            <a:off x="3431787" y="6417681"/>
            <a:ext cx="4923014" cy="369332"/>
          </a:xfrm>
          <a:prstGeom prst="rect">
            <a:avLst/>
          </a:prstGeom>
        </p:spPr>
        <p:txBody>
          <a:bodyPr wrap="none">
            <a:spAutoFit/>
          </a:bodyPr>
          <a:lstStyle/>
          <a:p>
            <a:r>
              <a:rPr lang="en-GB" u="sng" dirty="0">
                <a:solidFill>
                  <a:schemeClr val="bg1"/>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xmlns="" val="tx"/>
                    </a:ext>
                  </a:extLst>
                </a:hlinkClick>
              </a:rPr>
              <a:t>https://www.youtube.com/watch?v=9YQnP8Lgdas</a:t>
            </a:r>
            <a:endParaRPr lang="en-GB" dirty="0">
              <a:solidFill>
                <a:schemeClr val="bg1"/>
              </a:solidFill>
            </a:endParaRPr>
          </a:p>
        </p:txBody>
      </p:sp>
    </p:spTree>
    <p:extLst>
      <p:ext uri="{BB962C8B-B14F-4D97-AF65-F5344CB8AC3E}">
        <p14:creationId xmlns:p14="http://schemas.microsoft.com/office/powerpoint/2010/main" val="434636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2FD33F-122C-4B6A-8253-BA6ACA4C44CB}"/>
              </a:ext>
            </a:extLst>
          </p:cNvPr>
          <p:cNvSpPr txBox="1">
            <a:spLocks/>
          </p:cNvSpPr>
          <p:nvPr/>
        </p:nvSpPr>
        <p:spPr>
          <a:xfrm>
            <a:off x="345810" y="504225"/>
            <a:ext cx="7470455" cy="397799"/>
          </a:xfrm>
          <a:prstGeom prst="rect">
            <a:avLst/>
          </a:prstGeom>
        </p:spPr>
        <p:txBody>
          <a:bodyPr>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sz="3600" dirty="0">
                <a:solidFill>
                  <a:schemeClr val="bg1"/>
                </a:solidFill>
              </a:rPr>
              <a:t>International Trip to Stockholm, </a:t>
            </a:r>
          </a:p>
        </p:txBody>
      </p:sp>
      <p:pic>
        <p:nvPicPr>
          <p:cNvPr id="4" name="Picture 3">
            <a:extLst>
              <a:ext uri="{FF2B5EF4-FFF2-40B4-BE49-F238E27FC236}">
                <a16:creationId xmlns:a16="http://schemas.microsoft.com/office/drawing/2014/main" id="{D0D5DF0D-1DA2-46F9-B921-974525905A1A}"/>
              </a:ext>
            </a:extLst>
          </p:cNvPr>
          <p:cNvPicPr>
            <a:picLocks noChangeAspect="1"/>
          </p:cNvPicPr>
          <p:nvPr/>
        </p:nvPicPr>
        <p:blipFill>
          <a:blip r:embed="rId2"/>
          <a:stretch>
            <a:fillRect/>
          </a:stretch>
        </p:blipFill>
        <p:spPr>
          <a:xfrm>
            <a:off x="3619932" y="1439856"/>
            <a:ext cx="4766151" cy="4810696"/>
          </a:xfrm>
          <a:prstGeom prst="rect">
            <a:avLst/>
          </a:prstGeom>
        </p:spPr>
      </p:pic>
      <p:pic>
        <p:nvPicPr>
          <p:cNvPr id="5" name="Picture 4">
            <a:extLst>
              <a:ext uri="{FF2B5EF4-FFF2-40B4-BE49-F238E27FC236}">
                <a16:creationId xmlns:a16="http://schemas.microsoft.com/office/drawing/2014/main" id="{138D5CE2-C577-47D4-A01D-095C78D96102}"/>
              </a:ext>
            </a:extLst>
          </p:cNvPr>
          <p:cNvPicPr>
            <a:picLocks noChangeAspect="1"/>
          </p:cNvPicPr>
          <p:nvPr/>
        </p:nvPicPr>
        <p:blipFill>
          <a:blip r:embed="rId3"/>
          <a:stretch>
            <a:fillRect/>
          </a:stretch>
        </p:blipFill>
        <p:spPr>
          <a:xfrm>
            <a:off x="8508810" y="1656007"/>
            <a:ext cx="3278152" cy="4378393"/>
          </a:xfrm>
          <a:prstGeom prst="rect">
            <a:avLst/>
          </a:prstGeom>
        </p:spPr>
      </p:pic>
      <p:sp>
        <p:nvSpPr>
          <p:cNvPr id="6" name="TextBox 5">
            <a:extLst>
              <a:ext uri="{FF2B5EF4-FFF2-40B4-BE49-F238E27FC236}">
                <a16:creationId xmlns:a16="http://schemas.microsoft.com/office/drawing/2014/main" id="{C646C0BB-9994-4FC8-9ADD-BC6BE95616D3}"/>
              </a:ext>
            </a:extLst>
          </p:cNvPr>
          <p:cNvSpPr txBox="1"/>
          <p:nvPr/>
        </p:nvSpPr>
        <p:spPr>
          <a:xfrm>
            <a:off x="179505" y="2598003"/>
            <a:ext cx="3440427" cy="1661993"/>
          </a:xfrm>
          <a:prstGeom prst="rect">
            <a:avLst/>
          </a:prstGeom>
          <a:noFill/>
        </p:spPr>
        <p:txBody>
          <a:bodyPr wrap="square" rtlCol="0">
            <a:spAutoFit/>
          </a:bodyPr>
          <a:lstStyle/>
          <a:p>
            <a:pPr marL="342900" indent="-342900" defTabSz="685800">
              <a:buFont typeface="Wingdings" panose="05000000000000000000" pitchFamily="2" charset="2"/>
              <a:buChar char="ü"/>
              <a:defRPr/>
            </a:pPr>
            <a:r>
              <a:rPr lang="en-GB" sz="2400" dirty="0">
                <a:solidFill>
                  <a:prstClr val="white"/>
                </a:solidFill>
                <a:latin typeface="Arial"/>
              </a:rPr>
              <a:t>Unique</a:t>
            </a:r>
          </a:p>
          <a:p>
            <a:pPr marL="214313" indent="-214313" defTabSz="685800">
              <a:buFont typeface="Wingdings" panose="05000000000000000000" pitchFamily="2" charset="2"/>
              <a:buChar char="ü"/>
              <a:defRPr/>
            </a:pPr>
            <a:endParaRPr lang="en-GB" sz="1500" dirty="0">
              <a:solidFill>
                <a:prstClr val="white"/>
              </a:solidFill>
              <a:latin typeface="Arial"/>
            </a:endParaRPr>
          </a:p>
          <a:p>
            <a:pPr marL="342900" indent="-342900" defTabSz="685800">
              <a:buFont typeface="Wingdings" panose="05000000000000000000" pitchFamily="2" charset="2"/>
              <a:buChar char="ü"/>
              <a:defRPr/>
            </a:pPr>
            <a:r>
              <a:rPr lang="en-GB" sz="2400" dirty="0">
                <a:solidFill>
                  <a:prstClr val="white"/>
                </a:solidFill>
                <a:latin typeface="Arial"/>
              </a:rPr>
              <a:t>Thought-provoking</a:t>
            </a:r>
          </a:p>
          <a:p>
            <a:pPr marL="214313" indent="-214313" defTabSz="685800">
              <a:buFont typeface="Wingdings" panose="05000000000000000000" pitchFamily="2" charset="2"/>
              <a:buChar char="ü"/>
              <a:defRPr/>
            </a:pPr>
            <a:endParaRPr lang="en-GB" sz="1500" dirty="0">
              <a:solidFill>
                <a:prstClr val="white"/>
              </a:solidFill>
              <a:latin typeface="Arial"/>
            </a:endParaRPr>
          </a:p>
          <a:p>
            <a:pPr marL="342900" indent="-342900" defTabSz="685800">
              <a:buFont typeface="Wingdings" panose="05000000000000000000" pitchFamily="2" charset="2"/>
              <a:buChar char="ü"/>
              <a:defRPr/>
            </a:pPr>
            <a:r>
              <a:rPr lang="en-GB" sz="2400" dirty="0">
                <a:solidFill>
                  <a:prstClr val="white"/>
                </a:solidFill>
                <a:latin typeface="Arial"/>
              </a:rPr>
              <a:t>Transformational</a:t>
            </a:r>
          </a:p>
        </p:txBody>
      </p:sp>
      <p:sp>
        <p:nvSpPr>
          <p:cNvPr id="7" name="Rectangle 6">
            <a:extLst>
              <a:ext uri="{FF2B5EF4-FFF2-40B4-BE49-F238E27FC236}">
                <a16:creationId xmlns:a16="http://schemas.microsoft.com/office/drawing/2014/main" id="{0FA47D29-18D8-4D30-BEB0-41EC0C8E9F8C}"/>
              </a:ext>
            </a:extLst>
          </p:cNvPr>
          <p:cNvSpPr/>
          <p:nvPr/>
        </p:nvSpPr>
        <p:spPr>
          <a:xfrm>
            <a:off x="7302046" y="386615"/>
            <a:ext cx="1928733" cy="646331"/>
          </a:xfrm>
          <a:prstGeom prst="rect">
            <a:avLst/>
          </a:prstGeom>
        </p:spPr>
        <p:txBody>
          <a:bodyPr wrap="none">
            <a:spAutoFit/>
          </a:bodyPr>
          <a:lstStyle/>
          <a:p>
            <a:r>
              <a:rPr lang="en-GB" sz="3600" b="1" dirty="0">
                <a:solidFill>
                  <a:schemeClr val="accent4"/>
                </a:solidFill>
                <a:ea typeface="+mj-ea"/>
                <a:cs typeface="+mj-cs"/>
              </a:rPr>
              <a:t>Sweden</a:t>
            </a:r>
            <a:endParaRPr lang="en-GB" sz="1350" dirty="0">
              <a:solidFill>
                <a:schemeClr val="accent4"/>
              </a:solidFill>
            </a:endParaRPr>
          </a:p>
        </p:txBody>
      </p:sp>
      <p:pic>
        <p:nvPicPr>
          <p:cNvPr id="8" name="Picture 7">
            <a:extLst>
              <a:ext uri="{FF2B5EF4-FFF2-40B4-BE49-F238E27FC236}">
                <a16:creationId xmlns:a16="http://schemas.microsoft.com/office/drawing/2014/main" id="{D9726AEA-BCFD-491F-8EB7-D40884AD1976}"/>
              </a:ext>
            </a:extLst>
          </p:cNvPr>
          <p:cNvPicPr>
            <a:picLocks noChangeAspect="1"/>
          </p:cNvPicPr>
          <p:nvPr/>
        </p:nvPicPr>
        <p:blipFill>
          <a:blip r:embed="rId4"/>
          <a:stretch>
            <a:fillRect/>
          </a:stretch>
        </p:blipFill>
        <p:spPr>
          <a:xfrm rot="11032627" flipV="1">
            <a:off x="-1664549" y="5240097"/>
            <a:ext cx="7244971" cy="1762810"/>
          </a:xfrm>
          <a:prstGeom prst="rect">
            <a:avLst/>
          </a:prstGeom>
        </p:spPr>
      </p:pic>
      <p:sp>
        <p:nvSpPr>
          <p:cNvPr id="9" name="TextBox 8">
            <a:extLst>
              <a:ext uri="{FF2B5EF4-FFF2-40B4-BE49-F238E27FC236}">
                <a16:creationId xmlns:a16="http://schemas.microsoft.com/office/drawing/2014/main" id="{4D22B65F-C876-4427-9AA6-A529A903C519}"/>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321005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6D829-3091-4CF0-9B99-C5E6C753C290}"/>
              </a:ext>
            </a:extLst>
          </p:cNvPr>
          <p:cNvSpPr txBox="1">
            <a:spLocks/>
          </p:cNvSpPr>
          <p:nvPr/>
        </p:nvSpPr>
        <p:spPr>
          <a:xfrm>
            <a:off x="489397" y="452422"/>
            <a:ext cx="9017356" cy="994172"/>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a:lstStyle>
          <a:p>
            <a:r>
              <a:rPr lang="en-GB" dirty="0">
                <a:solidFill>
                  <a:schemeClr val="accent4"/>
                </a:solidFill>
              </a:rPr>
              <a:t>BA (Hons) Education</a:t>
            </a:r>
          </a:p>
        </p:txBody>
      </p:sp>
      <p:pic>
        <p:nvPicPr>
          <p:cNvPr id="4" name="Picture 3">
            <a:extLst>
              <a:ext uri="{FF2B5EF4-FFF2-40B4-BE49-F238E27FC236}">
                <a16:creationId xmlns:a16="http://schemas.microsoft.com/office/drawing/2014/main" id="{2DC6129C-F32A-438C-92DD-90206AAF15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929" y="1324098"/>
            <a:ext cx="5613071" cy="4209803"/>
          </a:xfrm>
          <a:prstGeom prst="rect">
            <a:avLst/>
          </a:prstGeom>
        </p:spPr>
      </p:pic>
      <p:sp>
        <p:nvSpPr>
          <p:cNvPr id="5" name="Rectangle 4">
            <a:extLst>
              <a:ext uri="{FF2B5EF4-FFF2-40B4-BE49-F238E27FC236}">
                <a16:creationId xmlns:a16="http://schemas.microsoft.com/office/drawing/2014/main" id="{BF0F5F13-2097-42FF-9A31-15A557C555C1}"/>
              </a:ext>
            </a:extLst>
          </p:cNvPr>
          <p:cNvSpPr/>
          <p:nvPr/>
        </p:nvSpPr>
        <p:spPr>
          <a:xfrm>
            <a:off x="7193926" y="1085000"/>
            <a:ext cx="4066402" cy="5016758"/>
          </a:xfrm>
          <a:prstGeom prst="rect">
            <a:avLst/>
          </a:prstGeom>
        </p:spPr>
        <p:txBody>
          <a:bodyPr wrap="square">
            <a:spAutoFit/>
          </a:bodyPr>
          <a:lstStyle/>
          <a:p>
            <a:pPr marL="285750" indent="-285750">
              <a:buFont typeface="Arial" panose="020B0604020202020204" pitchFamily="34" charset="0"/>
              <a:buChar char="•"/>
            </a:pPr>
            <a:r>
              <a:rPr lang="en-GB" sz="2000" dirty="0">
                <a:solidFill>
                  <a:schemeClr val="bg1"/>
                </a:solidFill>
                <a:latin typeface="Arial" panose="020B0604020202020204" pitchFamily="34" charset="0"/>
                <a:ea typeface="Calibri" panose="020F0502020204030204" pitchFamily="34" charset="0"/>
              </a:rPr>
              <a:t>Global issues of Inequality in Education </a:t>
            </a:r>
          </a:p>
          <a:p>
            <a:pPr marL="285750" indent="-285750">
              <a:buFont typeface="Arial" panose="020B0604020202020204" pitchFamily="34" charset="0"/>
              <a:buChar char="•"/>
            </a:pPr>
            <a:endParaRPr lang="en-GB" sz="2000" dirty="0">
              <a:solidFill>
                <a:schemeClr val="bg1"/>
              </a:solidFill>
              <a:latin typeface="Arial" panose="020B060402020202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rPr>
              <a:t>Sociological &amp; Psychological Perspectives in Education.</a:t>
            </a:r>
          </a:p>
          <a:p>
            <a:pPr marL="285750" indent="-285750">
              <a:buFont typeface="Arial" panose="020B0604020202020204" pitchFamily="34" charset="0"/>
              <a:buChar char="•"/>
            </a:pPr>
            <a:endParaRPr lang="en-GB" sz="2000" dirty="0">
              <a:solidFill>
                <a:schemeClr val="bg1"/>
              </a:solidFill>
              <a:latin typeface="Arial" panose="020B060402020202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ea typeface="Calibri" panose="020F0502020204030204" pitchFamily="34" charset="0"/>
              </a:rPr>
              <a:t>Sustainability and Social Justice.</a:t>
            </a:r>
          </a:p>
          <a:p>
            <a:pPr marL="285750" indent="-285750">
              <a:buFont typeface="Arial" panose="020B0604020202020204" pitchFamily="34" charset="0"/>
              <a:buChar char="•"/>
            </a:pPr>
            <a:endParaRPr lang="en-GB" sz="2000" dirty="0">
              <a:solidFill>
                <a:schemeClr val="bg1"/>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ea typeface="Calibri" panose="020F0502020204030204" pitchFamily="34" charset="0"/>
              </a:rPr>
              <a:t>Community Development.</a:t>
            </a:r>
          </a:p>
          <a:p>
            <a:pPr marL="285750" indent="-285750">
              <a:buFont typeface="Arial" panose="020B0604020202020204" pitchFamily="34" charset="0"/>
              <a:buChar char="•"/>
            </a:pPr>
            <a:endParaRPr lang="en-GB" sz="2000" dirty="0">
              <a:solidFill>
                <a:schemeClr val="bg1"/>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ea typeface="Calibri" panose="020F0502020204030204" pitchFamily="34" charset="0"/>
              </a:rPr>
              <a:t>Learning Outside the Classroom</a:t>
            </a:r>
          </a:p>
          <a:p>
            <a:pPr marL="285750" indent="-285750">
              <a:buFont typeface="Arial" panose="020B0604020202020204" pitchFamily="34" charset="0"/>
              <a:buChar char="•"/>
            </a:pPr>
            <a:endParaRPr lang="en-GB" sz="2000" dirty="0">
              <a:solidFill>
                <a:schemeClr val="bg1"/>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ea typeface="Calibri" panose="020F0502020204030204" pitchFamily="34" charset="0"/>
              </a:rPr>
              <a:t>Education for Change</a:t>
            </a:r>
            <a:br>
              <a:rPr lang="en-GB" sz="2000" dirty="0">
                <a:solidFill>
                  <a:schemeClr val="bg1"/>
                </a:solidFill>
                <a:latin typeface="Arial" panose="020B0604020202020204" pitchFamily="34" charset="0"/>
                <a:ea typeface="Calibri" panose="020F0502020204030204" pitchFamily="34" charset="0"/>
              </a:rPr>
            </a:br>
            <a:endParaRPr lang="en-GB" sz="2000" dirty="0">
              <a:solidFill>
                <a:schemeClr val="bg1"/>
              </a:solidFill>
            </a:endParaRPr>
          </a:p>
        </p:txBody>
      </p:sp>
      <p:pic>
        <p:nvPicPr>
          <p:cNvPr id="6" name="Picture 5">
            <a:extLst>
              <a:ext uri="{FF2B5EF4-FFF2-40B4-BE49-F238E27FC236}">
                <a16:creationId xmlns:a16="http://schemas.microsoft.com/office/drawing/2014/main" id="{9F4DD4B1-4837-4F6A-87C3-A36C47577239}"/>
              </a:ext>
            </a:extLst>
          </p:cNvPr>
          <p:cNvPicPr>
            <a:picLocks noChangeAspect="1"/>
          </p:cNvPicPr>
          <p:nvPr/>
        </p:nvPicPr>
        <p:blipFill>
          <a:blip r:embed="rId3"/>
          <a:stretch>
            <a:fillRect/>
          </a:stretch>
        </p:blipFill>
        <p:spPr>
          <a:xfrm rot="7340026" flipV="1">
            <a:off x="6340933" y="5855998"/>
            <a:ext cx="7244971" cy="1762810"/>
          </a:xfrm>
          <a:prstGeom prst="rect">
            <a:avLst/>
          </a:prstGeom>
        </p:spPr>
      </p:pic>
      <p:sp>
        <p:nvSpPr>
          <p:cNvPr id="7" name="TextBox 6">
            <a:extLst>
              <a:ext uri="{FF2B5EF4-FFF2-40B4-BE49-F238E27FC236}">
                <a16:creationId xmlns:a16="http://schemas.microsoft.com/office/drawing/2014/main" id="{2C1F1DA6-C3F6-4110-8F3C-0A55B9E86E27}"/>
              </a:ext>
            </a:extLst>
          </p:cNvPr>
          <p:cNvSpPr txBox="1"/>
          <p:nvPr/>
        </p:nvSpPr>
        <p:spPr>
          <a:xfrm>
            <a:off x="10179220" y="6549954"/>
            <a:ext cx="3363311" cy="553998"/>
          </a:xfrm>
          <a:prstGeom prst="rect">
            <a:avLst/>
          </a:prstGeom>
          <a:noFill/>
        </p:spPr>
        <p:txBody>
          <a:bodyPr wrap="square" rtlCol="0">
            <a:spAutoFit/>
          </a:bodyPr>
          <a:lstStyle/>
          <a:p>
            <a:pPr>
              <a:defRPr/>
            </a:pPr>
            <a:r>
              <a:rPr lang="en-US" baseline="30000" dirty="0">
                <a:solidFill>
                  <a:schemeClr val="bg2"/>
                </a:solidFill>
                <a:latin typeface="Arial"/>
                <a:cs typeface="Arial"/>
              </a:rPr>
              <a:t>Why </a:t>
            </a:r>
            <a:r>
              <a:rPr lang="en-US" b="1" baseline="30000" dirty="0">
                <a:solidFill>
                  <a:schemeClr val="bg2"/>
                </a:solidFill>
                <a:latin typeface="Arial"/>
                <a:cs typeface="Arial"/>
              </a:rPr>
              <a:t>Educate?</a:t>
            </a:r>
          </a:p>
          <a:p>
            <a:pPr>
              <a:defRPr/>
            </a:pPr>
            <a:endParaRPr lang="en-US" dirty="0">
              <a:solidFill>
                <a:schemeClr val="bg2"/>
              </a:solidFill>
              <a:latin typeface="Arial"/>
            </a:endParaRPr>
          </a:p>
        </p:txBody>
      </p:sp>
    </p:spTree>
    <p:extLst>
      <p:ext uri="{BB962C8B-B14F-4D97-AF65-F5344CB8AC3E}">
        <p14:creationId xmlns:p14="http://schemas.microsoft.com/office/powerpoint/2010/main" val="1975549503"/>
      </p:ext>
    </p:extLst>
  </p:cSld>
  <p:clrMapOvr>
    <a:masterClrMapping/>
  </p:clrMapOvr>
</p:sld>
</file>

<file path=ppt/theme/theme1.xml><?xml version="1.0" encoding="utf-8"?>
<a:theme xmlns:a="http://schemas.openxmlformats.org/drawingml/2006/main" name="1_Office Theme">
  <a:themeElements>
    <a:clrScheme name="UOG 2019 v2">
      <a:dk1>
        <a:sysClr val="windowText" lastClr="000000"/>
      </a:dk1>
      <a:lt1>
        <a:sysClr val="window" lastClr="FFFFFF"/>
      </a:lt1>
      <a:dk2>
        <a:srgbClr val="353637"/>
      </a:dk2>
      <a:lt2>
        <a:srgbClr val="FFFFFF"/>
      </a:lt2>
      <a:accent1>
        <a:srgbClr val="188178"/>
      </a:accent1>
      <a:accent2>
        <a:srgbClr val="DE655E"/>
      </a:accent2>
      <a:accent3>
        <a:srgbClr val="488ECB"/>
      </a:accent3>
      <a:accent4>
        <a:srgbClr val="FFED00"/>
      </a:accent4>
      <a:accent5>
        <a:srgbClr val="FAA719"/>
      </a:accent5>
      <a:accent6>
        <a:srgbClr val="F1F2F3"/>
      </a:accent6>
      <a:hlink>
        <a:srgbClr val="353637"/>
      </a:hlink>
      <a:folHlink>
        <a:srgbClr val="A5A2A2"/>
      </a:folHlink>
    </a:clrScheme>
    <a:fontScheme name="UoG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l043_UOG7420_PPT template_v2" id="{541353D1-C1F9-43E2-A021-FE558566DAF0}" vid="{32786641-79CC-4D37-A0A0-4391AA294C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C416A461D3D440B352289847103B9D" ma:contentTypeVersion="14" ma:contentTypeDescription="Create a new document." ma:contentTypeScope="" ma:versionID="226951d917e6145f48886b24cd90184a">
  <xsd:schema xmlns:xsd="http://www.w3.org/2001/XMLSchema" xmlns:xs="http://www.w3.org/2001/XMLSchema" xmlns:p="http://schemas.microsoft.com/office/2006/metadata/properties" xmlns:ns2="319f9c06-069f-4060-a4e9-01e2a4ea733a" xmlns:ns3="f03510fc-593f-4285-9b01-cf61ef2a8d73" targetNamespace="http://schemas.microsoft.com/office/2006/metadata/properties" ma:root="true" ma:fieldsID="a700b7e42669f0d46dd62ae08f013fca" ns2:_="" ns3:_="">
    <xsd:import namespace="319f9c06-069f-4060-a4e9-01e2a4ea733a"/>
    <xsd:import namespace="f03510fc-593f-4285-9b01-cf61ef2a8d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f9c06-069f-4060-a4e9-01e2a4ea73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896a49-dc33-486a-9cc5-1945d7ab10b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3510fc-593f-4285-9b01-cf61ef2a8d7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94c8611-b6a8-4cb4-b3eb-84dd12076672}" ma:internalName="TaxCatchAll" ma:showField="CatchAllData" ma:web="f03510fc-593f-4285-9b01-cf61ef2a8d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lcf76f155ced4ddcb4097134ff3c332f xmlns="319f9c06-069f-4060-a4e9-01e2a4ea733a">
      <Terms xmlns="http://schemas.microsoft.com/office/infopath/2007/PartnerControls"/>
    </lcf76f155ced4ddcb4097134ff3c332f>
    <TaxCatchAll xmlns="f03510fc-593f-4285-9b01-cf61ef2a8d73" xsi:nil="true"/>
  </documentManagement>
</p:properties>
</file>

<file path=customXml/itemProps1.xml><?xml version="1.0" encoding="utf-8"?>
<ds:datastoreItem xmlns:ds="http://schemas.openxmlformats.org/officeDocument/2006/customXml" ds:itemID="{5C640F4A-6C95-43FC-9AF7-143AFA82273E}"/>
</file>

<file path=customXml/itemProps2.xml><?xml version="1.0" encoding="utf-8"?>
<ds:datastoreItem xmlns:ds="http://schemas.openxmlformats.org/officeDocument/2006/customXml" ds:itemID="{F62B9498-C747-47EE-AC30-952BEE2621B8}">
  <ds:schemaRefs>
    <ds:schemaRef ds:uri="http://schemas.microsoft.com/sharepoint/v3/contenttype/forms"/>
  </ds:schemaRefs>
</ds:datastoreItem>
</file>

<file path=customXml/itemProps3.xml><?xml version="1.0" encoding="utf-8"?>
<ds:datastoreItem xmlns:ds="http://schemas.openxmlformats.org/officeDocument/2006/customXml" ds:itemID="{E7F1A8D7-B1D2-4C5D-885D-77A2FA7C9CD7}">
  <ds:schemaRefs>
    <ds:schemaRef ds:uri="http://schemas.microsoft.com/office/infopath/2007/PartnerControls"/>
    <ds:schemaRef ds:uri="http://schemas.microsoft.com/office/2006/documentManagement/types"/>
    <ds:schemaRef ds:uri="http://purl.org/dc/terms/"/>
    <ds:schemaRef ds:uri="9f14321d-82c1-44ec-92f4-cf0447563f8f"/>
    <ds:schemaRef ds:uri="http://purl.org/dc/dcmitype/"/>
    <ds:schemaRef ds:uri="http://purl.org/dc/elements/1.1/"/>
    <ds:schemaRef ds:uri="http://schemas.microsoft.com/office/2006/metadata/properties"/>
    <ds:schemaRef ds:uri="http://schemas.openxmlformats.org/package/2006/metadata/core-properties"/>
    <ds:schemaRef ds:uri="7c4f96d2-ed1a-4a96-a58d-6a1c74c004c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1296</TotalTime>
  <Words>785</Words>
  <Application>Microsoft Office PowerPoint</Application>
  <PresentationFormat>Widescreen</PresentationFormat>
  <Paragraphs>222</Paragraphs>
  <Slides>23</Slides>
  <Notes>2</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Black</vt:lpstr>
      <vt:lpstr>Calibri</vt:lpstr>
      <vt:lpstr>Courier New</vt:lpstr>
      <vt:lpstr>Times New Roman</vt:lpstr>
      <vt:lpstr>Wingdings</vt:lpstr>
      <vt:lpstr>1_Office Theme</vt:lpstr>
      <vt:lpstr> Why Educate?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Beth</dc:creator>
  <cp:lastModifiedBy>S Thomas</cp:lastModifiedBy>
  <cp:revision>350</cp:revision>
  <dcterms:created xsi:type="dcterms:W3CDTF">2019-03-15T11:00:41Z</dcterms:created>
  <dcterms:modified xsi:type="dcterms:W3CDTF">2022-10-19T07:16:52Z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0x0101006FC416A461D3D440B352289847103B9D</vt:lpwstr>
  </property>
  <property fmtid="{D5CDD505-2E9C-101B-9397-08002B2CF9AE}" pid="3" name="_dlc_DocIdItemGuid">
    <vt:lpwstr>86ddc6c5-15fd-4038-ade7-a0c48affb04f</vt:lpwstr>
  </property>
  <property fmtid="{D5CDD505-2E9C-101B-9397-08002B2CF9AE}" pid="4" name="MediaServiceImageTags">
    <vt:lpwstr/>
  </property>
</Properties>
</file>