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FC1B-33A5-4533-B4B5-104DA975424E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D3C0-F5CF-4F00-AB31-589145AD3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4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FC1B-33A5-4533-B4B5-104DA975424E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D3C0-F5CF-4F00-AB31-589145AD3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27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FC1B-33A5-4533-B4B5-104DA975424E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D3C0-F5CF-4F00-AB31-589145AD3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45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FC1B-33A5-4533-B4B5-104DA975424E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D3C0-F5CF-4F00-AB31-589145AD3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379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FC1B-33A5-4533-B4B5-104DA975424E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D3C0-F5CF-4F00-AB31-589145AD3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55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FC1B-33A5-4533-B4B5-104DA975424E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D3C0-F5CF-4F00-AB31-589145AD3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013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FC1B-33A5-4533-B4B5-104DA975424E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D3C0-F5CF-4F00-AB31-589145AD3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19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FC1B-33A5-4533-B4B5-104DA975424E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D3C0-F5CF-4F00-AB31-589145AD3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10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FC1B-33A5-4533-B4B5-104DA975424E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D3C0-F5CF-4F00-AB31-589145AD3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57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FC1B-33A5-4533-B4B5-104DA975424E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D3C0-F5CF-4F00-AB31-589145AD3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781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FC1B-33A5-4533-B4B5-104DA975424E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D3C0-F5CF-4F00-AB31-589145AD3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46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0FC1B-33A5-4533-B4B5-104DA975424E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FD3C0-F5CF-4F00-AB31-589145AD3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73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75" y="148937"/>
            <a:ext cx="4686300" cy="5562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6211" y="889462"/>
            <a:ext cx="1147156" cy="382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922713" y="1280160"/>
            <a:ext cx="3857105" cy="10224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217" y="457200"/>
            <a:ext cx="3605775" cy="59055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56211" y="4705004"/>
            <a:ext cx="3283527" cy="13466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028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19" y="296314"/>
            <a:ext cx="4295775" cy="6381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693" y="312853"/>
            <a:ext cx="3930959" cy="63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17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BD92DC9662E244A972D235D5983149" ma:contentTypeVersion="10" ma:contentTypeDescription="Create a new document." ma:contentTypeScope="" ma:versionID="19fde66b3e6d2ccd14caf531b71decbf">
  <xsd:schema xmlns:xsd="http://www.w3.org/2001/XMLSchema" xmlns:xs="http://www.w3.org/2001/XMLSchema" xmlns:p="http://schemas.microsoft.com/office/2006/metadata/properties" xmlns:ns2="f8018255-1a47-4826-8e03-8d6fc0e7aa27" xmlns:ns3="f4c4562d-0659-4419-a929-4b436516bf82" targetNamespace="http://schemas.microsoft.com/office/2006/metadata/properties" ma:root="true" ma:fieldsID="5e4b8eb2c936c95fbe4cb306510f7a01" ns2:_="" ns3:_="">
    <xsd:import namespace="f8018255-1a47-4826-8e03-8d6fc0e7aa27"/>
    <xsd:import namespace="f4c4562d-0659-4419-a929-4b436516bf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018255-1a47-4826-8e03-8d6fc0e7aa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c4562d-0659-4419-a929-4b436516bf8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B4A11B-C508-4E16-BAAC-3651D3C3600E}"/>
</file>

<file path=customXml/itemProps2.xml><?xml version="1.0" encoding="utf-8"?>
<ds:datastoreItem xmlns:ds="http://schemas.openxmlformats.org/officeDocument/2006/customXml" ds:itemID="{435E775A-3115-4120-AB58-90598DA88556}"/>
</file>

<file path=customXml/itemProps3.xml><?xml version="1.0" encoding="utf-8"?>
<ds:datastoreItem xmlns:ds="http://schemas.openxmlformats.org/officeDocument/2006/customXml" ds:itemID="{16D9690B-BCDB-4CFB-BA88-CE8FC86D4A2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Chosen Hill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Ditchfield</dc:creator>
  <cp:lastModifiedBy>S Ditchfield</cp:lastModifiedBy>
  <cp:revision>1</cp:revision>
  <dcterms:created xsi:type="dcterms:W3CDTF">2022-06-07T08:41:21Z</dcterms:created>
  <dcterms:modified xsi:type="dcterms:W3CDTF">2022-06-07T08:41:49Z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0x010100D3BD92DC9662E244A972D235D5983149</vt:lpwstr>
  </property>
</Properties>
</file>